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5" r:id="rId7"/>
    <p:sldId id="266" r:id="rId8"/>
    <p:sldId id="267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44"/>
  </p:normalViewPr>
  <p:slideViewPr>
    <p:cSldViewPr snapToGrid="0" snapToObjects="1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4A2B1B-D414-1A4A-B7D5-6876DA71B5A7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6D72ED-3D1C-1D4D-BCA6-B24106EAB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26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4A2B1B-D414-1A4A-B7D5-6876DA71B5A7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6D72ED-3D1C-1D4D-BCA6-B24106EAB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66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4A2B1B-D414-1A4A-B7D5-6876DA71B5A7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6D72ED-3D1C-1D4D-BCA6-B24106EAB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4A2B1B-D414-1A4A-B7D5-6876DA71B5A7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6D72ED-3D1C-1D4D-BCA6-B24106EAB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4A2B1B-D414-1A4A-B7D5-6876DA71B5A7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6D72ED-3D1C-1D4D-BCA6-B24106EAB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4A2B1B-D414-1A4A-B7D5-6876DA71B5A7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6D72ED-3D1C-1D4D-BCA6-B24106EAB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4A2B1B-D414-1A4A-B7D5-6876DA71B5A7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6D72ED-3D1C-1D4D-BCA6-B24106EAB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9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4A2B1B-D414-1A4A-B7D5-6876DA71B5A7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6D72ED-3D1C-1D4D-BCA6-B24106EAB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4A2B1B-D414-1A4A-B7D5-6876DA71B5A7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6D72ED-3D1C-1D4D-BCA6-B24106EAB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4A2B1B-D414-1A4A-B7D5-6876DA71B5A7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6D72ED-3D1C-1D4D-BCA6-B24106EAB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4A2B1B-D414-1A4A-B7D5-6876DA71B5A7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6D72ED-3D1C-1D4D-BCA6-B24106EAB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3" y="6230867"/>
            <a:ext cx="1324683" cy="579095"/>
          </a:xfrm>
          <a:prstGeom prst="rect">
            <a:avLst/>
          </a:prstGeom>
        </p:spPr>
      </p:pic>
      <p:sp>
        <p:nvSpPr>
          <p:cNvPr id="10" name="Shape 57"/>
          <p:cNvSpPr/>
          <p:nvPr userDrawn="1"/>
        </p:nvSpPr>
        <p:spPr>
          <a:xfrm>
            <a:off x="-6350" y="663575"/>
            <a:ext cx="12198350" cy="129444"/>
          </a:xfrm>
          <a:prstGeom prst="rect">
            <a:avLst/>
          </a:prstGeom>
          <a:blipFill>
            <a:blip r:embed="rId14" cstate="print"/>
          </a:blip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356315" y="6401506"/>
            <a:ext cx="3556000" cy="2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4209" y="80920"/>
            <a:ext cx="1056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Arial" charset="0"/>
                <a:ea typeface="Arial" charset="0"/>
                <a:cs typeface="Arial" charset="0"/>
              </a:rPr>
              <a:t>PRESENTATION DU/DES FORMATEUR(S)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C4EC536-1FAF-4905-BCCF-D64D28A02F30}"/>
              </a:ext>
            </a:extLst>
          </p:cNvPr>
          <p:cNvSpPr txBox="1"/>
          <p:nvPr/>
        </p:nvSpPr>
        <p:spPr>
          <a:xfrm>
            <a:off x="4284444" y="794399"/>
            <a:ext cx="3623108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Malick Diéne MBAYE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Formateur Électrotechnique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0748B39-FB0B-4D61-A9B9-AECB47CEA5DD}"/>
              </a:ext>
            </a:extLst>
          </p:cNvPr>
          <p:cNvSpPr txBox="1"/>
          <p:nvPr/>
        </p:nvSpPr>
        <p:spPr>
          <a:xfrm>
            <a:off x="4045597" y="1815655"/>
            <a:ext cx="4100803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Ndéndé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THIAM</a:t>
            </a:r>
          </a:p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Formateur froid et climatisation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677F947-32F1-4088-91E4-6A0DE29723B8}"/>
              </a:ext>
            </a:extLst>
          </p:cNvPr>
          <p:cNvSpPr txBox="1"/>
          <p:nvPr/>
        </p:nvSpPr>
        <p:spPr>
          <a:xfrm>
            <a:off x="4036781" y="2994790"/>
            <a:ext cx="4100803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Abdoulaye DIAMANKA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Formateur froid et climatisation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CA83FA2-BFD4-471C-B5F5-B97932B7AC5C}"/>
              </a:ext>
            </a:extLst>
          </p:cNvPr>
          <p:cNvSpPr txBox="1"/>
          <p:nvPr/>
        </p:nvSpPr>
        <p:spPr>
          <a:xfrm>
            <a:off x="3903731" y="4299659"/>
            <a:ext cx="4366901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Mansour DIOP</a:t>
            </a:r>
          </a:p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Formateur Mécanique automobile</a:t>
            </a:r>
          </a:p>
        </p:txBody>
      </p:sp>
    </p:spTree>
    <p:extLst>
      <p:ext uri="{BB962C8B-B14F-4D97-AF65-F5344CB8AC3E}">
        <p14:creationId xmlns:p14="http://schemas.microsoft.com/office/powerpoint/2010/main" val="137671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8584" y="1078279"/>
            <a:ext cx="11270251" cy="480390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251094" lvl="1" indent="0" algn="just" defTabSz="288036">
              <a:lnSpc>
                <a:spcPct val="200000"/>
              </a:lnSpc>
              <a:spcBef>
                <a:spcPts val="100"/>
              </a:spcBef>
              <a:buNone/>
              <a:defRPr sz="1134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 module, maintenance corrective d’un équipement électromécanique vise à installer chez l’apprenant la capacité de veiller au bon fonctionnement d’un système électromécanique en effectuant, sur ce dernier, des opérations de dépannage ou de réparation.</a:t>
            </a:r>
          </a:p>
          <a:p>
            <a:pPr marL="251094" lvl="1" indent="0" algn="just" defTabSz="288036">
              <a:lnSpc>
                <a:spcPct val="200000"/>
              </a:lnSpc>
              <a:spcBef>
                <a:spcPts val="100"/>
              </a:spcBef>
              <a:buNone/>
              <a:defRPr sz="1134"/>
            </a:pP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4209" y="80920"/>
            <a:ext cx="1056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Arial" charset="0"/>
                <a:ea typeface="Arial" charset="0"/>
                <a:cs typeface="Arial" charset="0"/>
              </a:rPr>
              <a:t>PRESENTATION DU MODULE</a:t>
            </a:r>
          </a:p>
        </p:txBody>
      </p:sp>
    </p:spTree>
    <p:extLst>
      <p:ext uri="{BB962C8B-B14F-4D97-AF65-F5344CB8AC3E}">
        <p14:creationId xmlns:p14="http://schemas.microsoft.com/office/powerpoint/2010/main" val="133057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6169" y="1051902"/>
            <a:ext cx="10765178" cy="4771382"/>
          </a:xfrm>
        </p:spPr>
        <p:txBody>
          <a:bodyPr/>
          <a:lstStyle/>
          <a:p>
            <a:pPr marL="1473200" lvl="2" indent="-457200">
              <a:lnSpc>
                <a:spcPct val="150000"/>
              </a:lnSpc>
              <a:spcBef>
                <a:spcPts val="300"/>
              </a:spcBef>
              <a:buSzPct val="100000"/>
              <a:buFont typeface="+mj-lt"/>
              <a:buAutoNum type="arabicPeriod"/>
              <a:defRPr sz="1800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Connaissance de la procédure de démontage et de remontage</a:t>
            </a:r>
          </a:p>
          <a:p>
            <a:pPr marL="1473200" lvl="2" indent="-457200">
              <a:lnSpc>
                <a:spcPct val="150000"/>
              </a:lnSpc>
              <a:spcBef>
                <a:spcPts val="300"/>
              </a:spcBef>
              <a:buSzPct val="100000"/>
              <a:buFont typeface="+mj-lt"/>
              <a:buAutoNum type="arabicPeriod"/>
              <a:defRPr sz="1800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Connaissance de base en dessin technique</a:t>
            </a:r>
          </a:p>
          <a:p>
            <a:pPr marL="1473200" lvl="2" indent="-457200">
              <a:lnSpc>
                <a:spcPct val="150000"/>
              </a:lnSpc>
              <a:spcBef>
                <a:spcPts val="300"/>
              </a:spcBef>
              <a:buSzPct val="100000"/>
              <a:buFont typeface="+mj-lt"/>
              <a:buAutoNum type="arabicPeriod"/>
              <a:defRPr sz="1800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Connaissance de base en RDM</a:t>
            </a:r>
          </a:p>
          <a:p>
            <a:pPr marL="1473200" lvl="2" indent="-457200">
              <a:lnSpc>
                <a:spcPct val="150000"/>
              </a:lnSpc>
              <a:spcBef>
                <a:spcPts val="300"/>
              </a:spcBef>
              <a:buSzPct val="100000"/>
              <a:buFont typeface="+mj-lt"/>
              <a:buAutoNum type="arabicPeriod"/>
              <a:defRPr sz="1800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Connaissance de  base en électricité</a:t>
            </a:r>
          </a:p>
          <a:p>
            <a:pPr marL="1473200" lvl="2" indent="-457200">
              <a:lnSpc>
                <a:spcPct val="250000"/>
              </a:lnSpc>
              <a:spcBef>
                <a:spcPts val="300"/>
              </a:spcBef>
              <a:buSzPct val="100000"/>
              <a:buNone/>
              <a:defRPr sz="1800"/>
            </a:pP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4209" y="80920"/>
            <a:ext cx="1056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Arial" charset="0"/>
                <a:ea typeface="Arial" charset="0"/>
                <a:cs typeface="Arial" charset="0"/>
              </a:rPr>
              <a:t>PRÉREQUIS DU MODULE</a:t>
            </a:r>
          </a:p>
        </p:txBody>
      </p:sp>
    </p:spTree>
    <p:extLst>
      <p:ext uri="{BB962C8B-B14F-4D97-AF65-F5344CB8AC3E}">
        <p14:creationId xmlns:p14="http://schemas.microsoft.com/office/powerpoint/2010/main" val="1687926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6807" y="963979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Elément de compétence 1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Diagnostiquer les pannes.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Elément de compétence 2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:  Préparer les interventions.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Elément de compétence 3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:Effectuer les actions correctives.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Elément de compétence 4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Remettre en service l’équipement.</a:t>
            </a:r>
          </a:p>
          <a:p>
            <a:pPr marL="0" indent="0">
              <a:buNone/>
            </a:pPr>
            <a:endParaRPr lang="fr-FR" dirty="0">
              <a:solidFill>
                <a:srgbClr val="000000"/>
              </a:solidFill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4209" y="80920"/>
            <a:ext cx="1056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Arial" charset="0"/>
                <a:ea typeface="Arial" charset="0"/>
                <a:cs typeface="Arial" charset="0"/>
              </a:rPr>
              <a:t>ELEMENTS DE COMPETENCE</a:t>
            </a:r>
          </a:p>
        </p:txBody>
      </p:sp>
    </p:spTree>
    <p:extLst>
      <p:ext uri="{BB962C8B-B14F-4D97-AF65-F5344CB8AC3E}">
        <p14:creationId xmlns:p14="http://schemas.microsoft.com/office/powerpoint/2010/main" val="119495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1445" y="1171074"/>
            <a:ext cx="10860744" cy="4957010"/>
          </a:xfrm>
        </p:spPr>
        <p:txBody>
          <a:bodyPr/>
          <a:lstStyle/>
          <a:p>
            <a:pPr marL="386166" lvl="1" indent="-135072" defTabSz="288036">
              <a:lnSpc>
                <a:spcPct val="150000"/>
              </a:lnSpc>
              <a:spcBef>
                <a:spcPts val="100"/>
              </a:spcBef>
              <a:defRPr sz="1134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Objectifs spécifiques :</a:t>
            </a:r>
            <a:endParaRPr lang="fr-FR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08294" lvl="1" indent="-457200" defTabSz="288036">
              <a:lnSpc>
                <a:spcPct val="150000"/>
              </a:lnSpc>
              <a:spcBef>
                <a:spcPts val="100"/>
              </a:spcBef>
              <a:buFont typeface="+mj-lt"/>
              <a:buAutoNum type="arabicPeriod"/>
              <a:defRPr sz="1134"/>
            </a:pP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Identifier les mesures de  sécurité .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08294" lvl="1" indent="-457200" defTabSz="288036">
              <a:lnSpc>
                <a:spcPct val="150000"/>
              </a:lnSpc>
              <a:spcBef>
                <a:spcPts val="100"/>
              </a:spcBef>
              <a:buFont typeface="+mj-lt"/>
              <a:buAutoNum type="arabicPeriod"/>
              <a:defRPr sz="1134"/>
            </a:pP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Isoler la chaine fonctionnelle en défaillance</a:t>
            </a:r>
          </a:p>
          <a:p>
            <a:pPr marL="708294" lvl="1" indent="-457200" defTabSz="288036">
              <a:lnSpc>
                <a:spcPct val="150000"/>
              </a:lnSpc>
              <a:spcBef>
                <a:spcPts val="100"/>
              </a:spcBef>
              <a:buFont typeface="+mj-lt"/>
              <a:buAutoNum type="arabicPeriod"/>
              <a:defRPr sz="1134"/>
            </a:pP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Identifier les composants d’une chaine fonctionnelle </a:t>
            </a:r>
          </a:p>
          <a:p>
            <a:pPr marL="708294" lvl="1" indent="-457200" defTabSz="288036">
              <a:lnSpc>
                <a:spcPct val="150000"/>
              </a:lnSpc>
              <a:spcBef>
                <a:spcPts val="100"/>
              </a:spcBef>
              <a:buFont typeface="+mj-lt"/>
              <a:buAutoNum type="arabicPeriod"/>
              <a:defRPr sz="1134"/>
            </a:pP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Contrôler et tester la chaine défaillante </a:t>
            </a:r>
          </a:p>
          <a:p>
            <a:pPr marL="708294" lvl="1" indent="-457200" defTabSz="288036">
              <a:lnSpc>
                <a:spcPct val="150000"/>
              </a:lnSpc>
              <a:spcBef>
                <a:spcPts val="100"/>
              </a:spcBef>
              <a:buFont typeface="+mj-lt"/>
              <a:buAutoNum type="arabicPeriod"/>
              <a:defRPr sz="1134"/>
            </a:pP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Identifier les causes d’une défaillance</a:t>
            </a:r>
          </a:p>
          <a:p>
            <a:pPr marL="251094" lvl="1" indent="0" defTabSz="288036">
              <a:lnSpc>
                <a:spcPct val="200000"/>
              </a:lnSpc>
              <a:spcBef>
                <a:spcPts val="100"/>
              </a:spcBef>
              <a:buNone/>
              <a:defRPr sz="1134"/>
            </a:pPr>
            <a:endParaRPr lang="fr-FR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4209" y="80920"/>
            <a:ext cx="1056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Arial" charset="0"/>
                <a:ea typeface="Arial" charset="0"/>
                <a:cs typeface="Arial" charset="0"/>
              </a:rPr>
              <a:t>ELEMENT DE COMPETENCE 1</a:t>
            </a:r>
          </a:p>
        </p:txBody>
      </p:sp>
    </p:spTree>
    <p:extLst>
      <p:ext uri="{BB962C8B-B14F-4D97-AF65-F5344CB8AC3E}">
        <p14:creationId xmlns:p14="http://schemas.microsoft.com/office/powerpoint/2010/main" val="43711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4209" y="80920"/>
            <a:ext cx="1056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Arial" charset="0"/>
                <a:ea typeface="Arial" charset="0"/>
                <a:cs typeface="Arial" charset="0"/>
              </a:rPr>
              <a:t>ELEMENT DE COMPETENCE 2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11901" y="1080326"/>
            <a:ext cx="10568198" cy="4678790"/>
          </a:xfrm>
        </p:spPr>
        <p:txBody>
          <a:bodyPr/>
          <a:lstStyle/>
          <a:p>
            <a:pPr marL="386166" lvl="1" indent="-135072" defTabSz="288036">
              <a:lnSpc>
                <a:spcPct val="200000"/>
              </a:lnSpc>
              <a:spcBef>
                <a:spcPts val="100"/>
              </a:spcBef>
              <a:defRPr sz="1134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Objectifs spécifiques :</a:t>
            </a:r>
            <a:endParaRPr lang="fr-FR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08294" lvl="1" indent="-457200" defTabSz="288036">
              <a:lnSpc>
                <a:spcPct val="200000"/>
              </a:lnSpc>
              <a:spcBef>
                <a:spcPts val="100"/>
              </a:spcBef>
              <a:buFont typeface="+mj-lt"/>
              <a:buAutoNum type="arabicPeriod"/>
              <a:defRPr sz="1134"/>
            </a:pP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Définir les mesures de prévention à mettre en œuvre</a:t>
            </a: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08294" lvl="1" indent="-457200" defTabSz="288036">
              <a:lnSpc>
                <a:spcPct val="200000"/>
              </a:lnSpc>
              <a:spcBef>
                <a:spcPts val="100"/>
              </a:spcBef>
              <a:buFont typeface="+mj-lt"/>
              <a:buAutoNum type="arabicPeriod"/>
              <a:defRPr sz="1134"/>
            </a:pP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Planifier les actions de maintenance. </a:t>
            </a: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08294" lvl="1" indent="-457200" defTabSz="288036">
              <a:lnSpc>
                <a:spcPct val="200000"/>
              </a:lnSpc>
              <a:spcBef>
                <a:spcPts val="100"/>
              </a:spcBef>
              <a:buFont typeface="+mj-lt"/>
              <a:buAutoNum type="arabicPeriod"/>
              <a:defRPr sz="1134"/>
            </a:pP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Déterminer les étapes de réparation</a:t>
            </a:r>
          </a:p>
          <a:p>
            <a:pPr marL="708294" lvl="1" indent="-457200" defTabSz="288036">
              <a:lnSpc>
                <a:spcPct val="200000"/>
              </a:lnSpc>
              <a:spcBef>
                <a:spcPts val="100"/>
              </a:spcBef>
              <a:buFont typeface="+mj-lt"/>
              <a:buAutoNum type="arabicPeriod"/>
              <a:defRPr sz="1134"/>
            </a:pP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Choisir une procédure de remise en service</a:t>
            </a:r>
          </a:p>
        </p:txBody>
      </p:sp>
    </p:spTree>
    <p:extLst>
      <p:ext uri="{BB962C8B-B14F-4D97-AF65-F5344CB8AC3E}">
        <p14:creationId xmlns:p14="http://schemas.microsoft.com/office/powerpoint/2010/main" val="3076454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4209" y="80920"/>
            <a:ext cx="1056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Arial" charset="0"/>
                <a:ea typeface="Arial" charset="0"/>
                <a:cs typeface="Arial" charset="0"/>
              </a:rPr>
              <a:t>ELEMENT DE COMPETENCE 3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023581" y="855020"/>
            <a:ext cx="10318187" cy="5208896"/>
          </a:xfrm>
        </p:spPr>
        <p:txBody>
          <a:bodyPr/>
          <a:lstStyle/>
          <a:p>
            <a:pPr marL="386166" lvl="1" indent="-135072" defTabSz="288036">
              <a:lnSpc>
                <a:spcPct val="200000"/>
              </a:lnSpc>
              <a:spcBef>
                <a:spcPts val="100"/>
              </a:spcBef>
              <a:defRPr sz="1134"/>
            </a:pP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Objectifs spécifiques :</a:t>
            </a:r>
            <a:endParaRPr lang="fr-FR" sz="2800" b="1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marR="1905" indent="-457200">
              <a:lnSpc>
                <a:spcPct val="200000"/>
              </a:lnSpc>
              <a:buFont typeface="+mj-lt"/>
              <a:buAutoNum type="arabicPeriod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Appliquer les mesures de prévention</a:t>
            </a:r>
          </a:p>
          <a:p>
            <a:pPr marL="457200" marR="1905" indent="-457200">
              <a:lnSpc>
                <a:spcPct val="200000"/>
              </a:lnSpc>
              <a:buFont typeface="+mj-lt"/>
              <a:buAutoNum type="arabicPeriod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Appliquer les techniques de démontage/dépose d’un élément défectueux</a:t>
            </a:r>
          </a:p>
          <a:p>
            <a:pPr marL="457200" marR="1905" indent="-457200">
              <a:lnSpc>
                <a:spcPct val="200000"/>
              </a:lnSpc>
              <a:buFont typeface="+mj-lt"/>
              <a:buAutoNum type="arabicPeriod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Corriger la défaillance. </a:t>
            </a:r>
          </a:p>
          <a:p>
            <a:pPr marL="19685" marR="1905" lvl="0" indent="0">
              <a:lnSpc>
                <a:spcPct val="200000"/>
              </a:lnSpc>
              <a:spcAft>
                <a:spcPts val="105"/>
              </a:spcAft>
              <a:buNone/>
            </a:pP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527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4209" y="80920"/>
            <a:ext cx="1056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Arial" charset="0"/>
                <a:ea typeface="Arial" charset="0"/>
                <a:cs typeface="Arial" charset="0"/>
              </a:rPr>
              <a:t>ELEMENT DE COMPETENCE 4 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996287" y="1405718"/>
            <a:ext cx="10152976" cy="4722366"/>
          </a:xfrm>
        </p:spPr>
        <p:txBody>
          <a:bodyPr/>
          <a:lstStyle/>
          <a:p>
            <a:pPr marL="386166" lvl="1" indent="-135072" defTabSz="288036">
              <a:lnSpc>
                <a:spcPct val="200000"/>
              </a:lnSpc>
              <a:spcBef>
                <a:spcPts val="100"/>
              </a:spcBef>
              <a:defRPr sz="1134"/>
            </a:pP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Objectifs spécifiques :</a:t>
            </a:r>
            <a:endParaRPr lang="fr-FR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74980" marR="55245" indent="-457200">
              <a:lnSpc>
                <a:spcPct val="200000"/>
              </a:lnSpc>
              <a:buFont typeface="+mj-lt"/>
              <a:buAutoNum type="arabicPeriod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Déconsigner l’équipement</a:t>
            </a:r>
          </a:p>
          <a:p>
            <a:pPr marL="474980" marR="55245" indent="-457200">
              <a:lnSpc>
                <a:spcPct val="200000"/>
              </a:lnSpc>
              <a:buFont typeface="+mj-lt"/>
              <a:buAutoNum type="arabicPeriod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Remettre en service</a:t>
            </a:r>
          </a:p>
          <a:p>
            <a:pPr marL="474980" marR="55245" indent="-457200">
              <a:lnSpc>
                <a:spcPct val="200000"/>
              </a:lnSpc>
              <a:buFont typeface="+mj-lt"/>
              <a:buAutoNum type="arabicPeriod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Rédiger un rapport de maintenance</a:t>
            </a:r>
          </a:p>
          <a:p>
            <a:pPr marL="24130" marR="55245" indent="-6350">
              <a:lnSpc>
                <a:spcPct val="108000"/>
              </a:lnSpc>
            </a:pPr>
            <a:endParaRPr lang="fr-FR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203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6806" y="863286"/>
            <a:ext cx="10790161" cy="5131427"/>
          </a:xfrm>
        </p:spPr>
        <p:txBody>
          <a:bodyPr/>
          <a:lstStyle/>
          <a:p>
            <a:pPr marL="612962" lvl="1" indent="-214399">
              <a:lnSpc>
                <a:spcPct val="200000"/>
              </a:lnSpc>
              <a:spcBef>
                <a:spcPts val="300"/>
              </a:spcBef>
              <a:defRPr sz="1800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Exploiter la documentation recommandée</a:t>
            </a:r>
          </a:p>
          <a:p>
            <a:pPr marL="612962" lvl="1" indent="-214399">
              <a:lnSpc>
                <a:spcPct val="200000"/>
              </a:lnSpc>
              <a:spcBef>
                <a:spcPts val="300"/>
              </a:spcBef>
              <a:defRPr sz="1800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Bien suivre les séquences du cours</a:t>
            </a:r>
          </a:p>
          <a:p>
            <a:pPr marL="612962" lvl="1" indent="-214399">
              <a:lnSpc>
                <a:spcPct val="200000"/>
              </a:lnSpc>
              <a:spcBef>
                <a:spcPts val="300"/>
              </a:spcBef>
              <a:defRPr sz="1800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Participer à toutes les activités</a:t>
            </a:r>
          </a:p>
          <a:p>
            <a:pPr marL="612962" lvl="1" indent="-214399">
              <a:lnSpc>
                <a:spcPct val="200000"/>
              </a:lnSpc>
              <a:spcBef>
                <a:spcPts val="300"/>
              </a:spcBef>
              <a:defRPr sz="1800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Faire les intégrations</a:t>
            </a:r>
          </a:p>
          <a:p>
            <a:pPr marL="612962" lvl="1" indent="-214399">
              <a:lnSpc>
                <a:spcPct val="200000"/>
              </a:lnSpc>
              <a:spcBef>
                <a:spcPts val="300"/>
              </a:spcBef>
              <a:defRPr sz="1800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Respecter les délais de dépôts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4209" y="80920"/>
            <a:ext cx="1056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>
                <a:latin typeface="Arial" charset="0"/>
                <a:ea typeface="Arial" charset="0"/>
                <a:cs typeface="Arial" charset="0"/>
              </a:rPr>
              <a:t>CONSIGNE </a:t>
            </a:r>
            <a:r>
              <a:rPr lang="fr-FR" sz="2800" b="1" dirty="0">
                <a:latin typeface="Arial" charset="0"/>
                <a:ea typeface="Arial" charset="0"/>
                <a:cs typeface="Arial" charset="0"/>
              </a:rPr>
              <a:t>DU COURS</a:t>
            </a:r>
          </a:p>
        </p:txBody>
      </p:sp>
    </p:spTree>
    <p:extLst>
      <p:ext uri="{BB962C8B-B14F-4D97-AF65-F5344CB8AC3E}">
        <p14:creationId xmlns:p14="http://schemas.microsoft.com/office/powerpoint/2010/main" val="3874516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295</Words>
  <Application>Microsoft Office PowerPoint</Application>
  <PresentationFormat>Grand écran</PresentationFormat>
  <Paragraphs>51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DIOP Mansour</cp:lastModifiedBy>
  <cp:revision>40</cp:revision>
  <dcterms:created xsi:type="dcterms:W3CDTF">2021-02-23T13:30:28Z</dcterms:created>
  <dcterms:modified xsi:type="dcterms:W3CDTF">2022-04-29T10:56:49Z</dcterms:modified>
</cp:coreProperties>
</file>