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4248" r:id="rId3"/>
  </p:sldMasterIdLst>
  <p:notesMasterIdLst>
    <p:notesMasterId r:id="rId35"/>
  </p:notesMasterIdLst>
  <p:sldIdLst>
    <p:sldId id="259" r:id="rId4"/>
    <p:sldId id="260" r:id="rId5"/>
    <p:sldId id="275" r:id="rId6"/>
    <p:sldId id="333" r:id="rId7"/>
    <p:sldId id="397" r:id="rId8"/>
    <p:sldId id="398" r:id="rId9"/>
    <p:sldId id="399" r:id="rId10"/>
    <p:sldId id="400" r:id="rId11"/>
    <p:sldId id="401" r:id="rId12"/>
    <p:sldId id="402" r:id="rId13"/>
    <p:sldId id="403" r:id="rId14"/>
    <p:sldId id="404" r:id="rId15"/>
    <p:sldId id="405" r:id="rId16"/>
    <p:sldId id="406" r:id="rId17"/>
    <p:sldId id="407" r:id="rId18"/>
    <p:sldId id="408" r:id="rId19"/>
    <p:sldId id="412" r:id="rId20"/>
    <p:sldId id="425" r:id="rId21"/>
    <p:sldId id="432" r:id="rId22"/>
    <p:sldId id="433" r:id="rId23"/>
    <p:sldId id="396" r:id="rId24"/>
    <p:sldId id="410" r:id="rId25"/>
    <p:sldId id="411" r:id="rId26"/>
    <p:sldId id="413" r:id="rId27"/>
    <p:sldId id="409" r:id="rId28"/>
    <p:sldId id="414" r:id="rId29"/>
    <p:sldId id="416" r:id="rId30"/>
    <p:sldId id="417" r:id="rId31"/>
    <p:sldId id="418" r:id="rId32"/>
    <p:sldId id="423" r:id="rId33"/>
    <p:sldId id="343" r:id="rId34"/>
  </p:sldIdLst>
  <p:sldSz cx="9144000" cy="6858000" type="screen4x3"/>
  <p:notesSz cx="7102475" cy="9388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11" autoAdjust="0"/>
  </p:normalViewPr>
  <p:slideViewPr>
    <p:cSldViewPr>
      <p:cViewPr varScale="1">
        <p:scale>
          <a:sx n="69" d="100"/>
          <a:sy n="69" d="100"/>
        </p:scale>
        <p:origin x="1200" y="52"/>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692" y="24"/>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Duret" userId="d96ecbf05f5ad4bb" providerId="LiveId" clId="{E8E39E5D-5DBA-4C14-9FAD-B749A4C1BF10}"/>
    <pc:docChg chg="custSel addSld delSld modSld sldOrd delMainMaster">
      <pc:chgData name="Rosie Duret" userId="d96ecbf05f5ad4bb" providerId="LiveId" clId="{E8E39E5D-5DBA-4C14-9FAD-B749A4C1BF10}" dt="2019-09-28T17:53:36.516" v="398" actId="2696"/>
      <pc:docMkLst>
        <pc:docMk/>
      </pc:docMkLst>
      <pc:sldChg chg="del">
        <pc:chgData name="Rosie Duret" userId="d96ecbf05f5ad4bb" providerId="LiveId" clId="{E8E39E5D-5DBA-4C14-9FAD-B749A4C1BF10}" dt="2019-09-28T17:53:36.515" v="386" actId="2696"/>
        <pc:sldMkLst>
          <pc:docMk/>
          <pc:sldMk cId="908340784" sldId="282"/>
        </pc:sldMkLst>
      </pc:sldChg>
      <pc:sldChg chg="del">
        <pc:chgData name="Rosie Duret" userId="d96ecbf05f5ad4bb" providerId="LiveId" clId="{E8E39E5D-5DBA-4C14-9FAD-B749A4C1BF10}" dt="2019-09-28T17:53:32.206" v="373" actId="2696"/>
        <pc:sldMkLst>
          <pc:docMk/>
          <pc:sldMk cId="1148944518" sldId="284"/>
        </pc:sldMkLst>
      </pc:sldChg>
      <pc:sldChg chg="addSp delSp modSp del ord modAnim">
        <pc:chgData name="Rosie Duret" userId="d96ecbf05f5ad4bb" providerId="LiveId" clId="{E8E39E5D-5DBA-4C14-9FAD-B749A4C1BF10}" dt="2019-09-27T17:25:56.815" v="151" actId="2696"/>
        <pc:sldMkLst>
          <pc:docMk/>
          <pc:sldMk cId="2805051605" sldId="285"/>
        </pc:sldMkLst>
        <pc:spChg chg="add del mod">
          <ac:chgData name="Rosie Duret" userId="d96ecbf05f5ad4bb" providerId="LiveId" clId="{E8E39E5D-5DBA-4C14-9FAD-B749A4C1BF10}" dt="2019-09-27T17:17:00.476" v="99" actId="478"/>
          <ac:spMkLst>
            <pc:docMk/>
            <pc:sldMk cId="2805051605" sldId="285"/>
            <ac:spMk id="3" creationId="{DD0B9C5D-6406-4367-B750-28DE22D34F9F}"/>
          </ac:spMkLst>
        </pc:spChg>
        <pc:spChg chg="add del mod">
          <ac:chgData name="Rosie Duret" userId="d96ecbf05f5ad4bb" providerId="LiveId" clId="{E8E39E5D-5DBA-4C14-9FAD-B749A4C1BF10}" dt="2019-09-27T17:16:53.555" v="98" actId="478"/>
          <ac:spMkLst>
            <pc:docMk/>
            <pc:sldMk cId="2805051605" sldId="285"/>
            <ac:spMk id="4" creationId="{54DAF5D3-DFB2-4331-9D9F-86547270442B}"/>
          </ac:spMkLst>
        </pc:spChg>
        <pc:spChg chg="add">
          <ac:chgData name="Rosie Duret" userId="d96ecbf05f5ad4bb" providerId="LiveId" clId="{E8E39E5D-5DBA-4C14-9FAD-B749A4C1BF10}" dt="2019-09-27T15:27:18.050" v="11"/>
          <ac:spMkLst>
            <pc:docMk/>
            <pc:sldMk cId="2805051605" sldId="285"/>
            <ac:spMk id="8" creationId="{9A99C708-28A8-4C1B-BF77-F839E95A015E}"/>
          </ac:spMkLst>
        </pc:spChg>
        <pc:spChg chg="add mod">
          <ac:chgData name="Rosie Duret" userId="d96ecbf05f5ad4bb" providerId="LiveId" clId="{E8E39E5D-5DBA-4C14-9FAD-B749A4C1BF10}" dt="2019-09-27T17:17:14.552" v="100" actId="14100"/>
          <ac:spMkLst>
            <pc:docMk/>
            <pc:sldMk cId="2805051605" sldId="285"/>
            <ac:spMk id="9" creationId="{0EAA4CC6-1B90-4E8B-9C72-E4A0585C2292}"/>
          </ac:spMkLst>
        </pc:spChg>
        <pc:spChg chg="add mod">
          <ac:chgData name="Rosie Duret" userId="d96ecbf05f5ad4bb" providerId="LiveId" clId="{E8E39E5D-5DBA-4C14-9FAD-B749A4C1BF10}" dt="2019-09-27T17:19:03.528" v="111" actId="14100"/>
          <ac:spMkLst>
            <pc:docMk/>
            <pc:sldMk cId="2805051605" sldId="285"/>
            <ac:spMk id="10" creationId="{1AA7E2FC-7EA3-47D7-B016-5323721E3A7C}"/>
          </ac:spMkLst>
        </pc:spChg>
        <pc:spChg chg="add mod">
          <ac:chgData name="Rosie Duret" userId="d96ecbf05f5ad4bb" providerId="LiveId" clId="{E8E39E5D-5DBA-4C14-9FAD-B749A4C1BF10}" dt="2019-09-27T15:31:56.561" v="28" actId="14100"/>
          <ac:spMkLst>
            <pc:docMk/>
            <pc:sldMk cId="2805051605" sldId="285"/>
            <ac:spMk id="11" creationId="{220FC543-F8CF-43EC-B9AF-279BB2392FED}"/>
          </ac:spMkLst>
        </pc:spChg>
        <pc:spChg chg="add mod">
          <ac:chgData name="Rosie Duret" userId="d96ecbf05f5ad4bb" providerId="LiveId" clId="{E8E39E5D-5DBA-4C14-9FAD-B749A4C1BF10}" dt="2019-09-27T17:18:28.236" v="106" actId="14100"/>
          <ac:spMkLst>
            <pc:docMk/>
            <pc:sldMk cId="2805051605" sldId="285"/>
            <ac:spMk id="12" creationId="{31795063-FA29-429B-B657-AFA9369A12DF}"/>
          </ac:spMkLst>
        </pc:spChg>
        <pc:spChg chg="add">
          <ac:chgData name="Rosie Duret" userId="d96ecbf05f5ad4bb" providerId="LiveId" clId="{E8E39E5D-5DBA-4C14-9FAD-B749A4C1BF10}" dt="2019-09-27T15:33:04.736" v="34"/>
          <ac:spMkLst>
            <pc:docMk/>
            <pc:sldMk cId="2805051605" sldId="285"/>
            <ac:spMk id="13" creationId="{339E091C-B7B2-4F65-8E17-E3D4C9B0640C}"/>
          </ac:spMkLst>
        </pc:spChg>
        <pc:spChg chg="add mod">
          <ac:chgData name="Rosie Duret" userId="d96ecbf05f5ad4bb" providerId="LiveId" clId="{E8E39E5D-5DBA-4C14-9FAD-B749A4C1BF10}" dt="2019-09-27T17:17:22.593" v="101" actId="14100"/>
          <ac:spMkLst>
            <pc:docMk/>
            <pc:sldMk cId="2805051605" sldId="285"/>
            <ac:spMk id="16" creationId="{5C19FE69-A0F4-4975-B2FC-9CC8DF76B41C}"/>
          </ac:spMkLst>
        </pc:spChg>
        <pc:spChg chg="add mod">
          <ac:chgData name="Rosie Duret" userId="d96ecbf05f5ad4bb" providerId="LiveId" clId="{E8E39E5D-5DBA-4C14-9FAD-B749A4C1BF10}" dt="2019-09-27T17:18:49.703" v="109" actId="14100"/>
          <ac:spMkLst>
            <pc:docMk/>
            <pc:sldMk cId="2805051605" sldId="285"/>
            <ac:spMk id="17" creationId="{52D7ACEE-7FEA-4E16-9EFA-5EE0BACD0C38}"/>
          </ac:spMkLst>
        </pc:spChg>
        <pc:spChg chg="add mod">
          <ac:chgData name="Rosie Duret" userId="d96ecbf05f5ad4bb" providerId="LiveId" clId="{E8E39E5D-5DBA-4C14-9FAD-B749A4C1BF10}" dt="2019-09-27T17:20:23.234" v="119" actId="1076"/>
          <ac:spMkLst>
            <pc:docMk/>
            <pc:sldMk cId="2805051605" sldId="285"/>
            <ac:spMk id="18" creationId="{16B4D36C-3361-4DBA-8543-65AAFF4D7A0C}"/>
          </ac:spMkLst>
        </pc:spChg>
        <pc:spChg chg="del mod">
          <ac:chgData name="Rosie Duret" userId="d96ecbf05f5ad4bb" providerId="LiveId" clId="{E8E39E5D-5DBA-4C14-9FAD-B749A4C1BF10}" dt="2019-09-27T15:23:45.873" v="6" actId="478"/>
          <ac:spMkLst>
            <pc:docMk/>
            <pc:sldMk cId="2805051605" sldId="285"/>
            <ac:spMk id="29704" creationId="{00000000-0000-0000-0000-000000000000}"/>
          </ac:spMkLst>
        </pc:spChg>
        <pc:picChg chg="mod">
          <ac:chgData name="Rosie Duret" userId="d96ecbf05f5ad4bb" providerId="LiveId" clId="{E8E39E5D-5DBA-4C14-9FAD-B749A4C1BF10}" dt="2019-09-27T17:20:24.855" v="120" actId="1076"/>
          <ac:picMkLst>
            <pc:docMk/>
            <pc:sldMk cId="2805051605" sldId="285"/>
            <ac:picMk id="29702" creationId="{00000000-0000-0000-0000-000000000000}"/>
          </ac:picMkLst>
        </pc:picChg>
      </pc:sldChg>
      <pc:sldChg chg="del">
        <pc:chgData name="Rosie Duret" userId="d96ecbf05f5ad4bb" providerId="LiveId" clId="{E8E39E5D-5DBA-4C14-9FAD-B749A4C1BF10}" dt="2019-09-28T17:53:26.627" v="360" actId="2696"/>
        <pc:sldMkLst>
          <pc:docMk/>
          <pc:sldMk cId="3620114975" sldId="286"/>
        </pc:sldMkLst>
      </pc:sldChg>
      <pc:sldChg chg="del">
        <pc:chgData name="Rosie Duret" userId="d96ecbf05f5ad4bb" providerId="LiveId" clId="{E8E39E5D-5DBA-4C14-9FAD-B749A4C1BF10}" dt="2019-09-28T17:53:19.359" v="347" actId="2696"/>
        <pc:sldMkLst>
          <pc:docMk/>
          <pc:sldMk cId="2088211525" sldId="288"/>
        </pc:sldMkLst>
      </pc:sldChg>
      <pc:sldChg chg="del">
        <pc:chgData name="Rosie Duret" userId="d96ecbf05f5ad4bb" providerId="LiveId" clId="{E8E39E5D-5DBA-4C14-9FAD-B749A4C1BF10}" dt="2019-09-28T17:53:03.863" v="333" actId="2696"/>
        <pc:sldMkLst>
          <pc:docMk/>
          <pc:sldMk cId="1717999106" sldId="294"/>
        </pc:sldMkLst>
      </pc:sldChg>
      <pc:sldChg chg="delSp del">
        <pc:chgData name="Rosie Duret" userId="d96ecbf05f5ad4bb" providerId="LiveId" clId="{E8E39E5D-5DBA-4C14-9FAD-B749A4C1BF10}" dt="2019-09-28T17:52:30.027" v="320" actId="2696"/>
        <pc:sldMkLst>
          <pc:docMk/>
          <pc:sldMk cId="2087399553" sldId="298"/>
        </pc:sldMkLst>
        <pc:graphicFrameChg chg="del">
          <ac:chgData name="Rosie Duret" userId="d96ecbf05f5ad4bb" providerId="LiveId" clId="{E8E39E5D-5DBA-4C14-9FAD-B749A4C1BF10}" dt="2019-09-28T17:49:43.415" v="293"/>
          <ac:graphicFrameMkLst>
            <pc:docMk/>
            <pc:sldMk cId="2087399553" sldId="298"/>
            <ac:graphicFrameMk id="3" creationId="{E6BFA10E-47C1-471C-B9EC-12FEF09FFAEA}"/>
          </ac:graphicFrameMkLst>
        </pc:graphicFrameChg>
      </pc:sldChg>
      <pc:sldChg chg="del modNotesTx">
        <pc:chgData name="Rosie Duret" userId="d96ecbf05f5ad4bb" providerId="LiveId" clId="{E8E39E5D-5DBA-4C14-9FAD-B749A4C1BF10}" dt="2019-09-28T17:52:17.332" v="294" actId="2696"/>
        <pc:sldMkLst>
          <pc:docMk/>
          <pc:sldMk cId="4060537981" sldId="300"/>
        </pc:sldMkLst>
      </pc:sldChg>
      <pc:sldChg chg="del">
        <pc:chgData name="Rosie Duret" userId="d96ecbf05f5ad4bb" providerId="LiveId" clId="{E8E39E5D-5DBA-4C14-9FAD-B749A4C1BF10}" dt="2019-09-28T17:52:23.996" v="307" actId="2696"/>
        <pc:sldMkLst>
          <pc:docMk/>
          <pc:sldMk cId="1138924630" sldId="301"/>
        </pc:sldMkLst>
      </pc:sldChg>
      <pc:sldChg chg="addSp modSp modAnim modNotesTx">
        <pc:chgData name="Rosie Duret" userId="d96ecbf05f5ad4bb" providerId="LiveId" clId="{E8E39E5D-5DBA-4C14-9FAD-B749A4C1BF10}" dt="2019-09-27T17:25:35.292" v="150" actId="14100"/>
        <pc:sldMkLst>
          <pc:docMk/>
          <pc:sldMk cId="3208703571" sldId="304"/>
        </pc:sldMkLst>
        <pc:spChg chg="mod">
          <ac:chgData name="Rosie Duret" userId="d96ecbf05f5ad4bb" providerId="LiveId" clId="{E8E39E5D-5DBA-4C14-9FAD-B749A4C1BF10}" dt="2019-09-27T17:21:24.900" v="123" actId="1076"/>
          <ac:spMkLst>
            <pc:docMk/>
            <pc:sldMk cId="3208703571" sldId="304"/>
            <ac:spMk id="38922" creationId="{00000000-0000-0000-0000-000000000000}"/>
          </ac:spMkLst>
        </pc:spChg>
        <pc:spChg chg="mod">
          <ac:chgData name="Rosie Duret" userId="d96ecbf05f5ad4bb" providerId="LiveId" clId="{E8E39E5D-5DBA-4C14-9FAD-B749A4C1BF10}" dt="2019-09-27T17:21:47.424" v="125" actId="14100"/>
          <ac:spMkLst>
            <pc:docMk/>
            <pc:sldMk cId="3208703571" sldId="304"/>
            <ac:spMk id="38923" creationId="{00000000-0000-0000-0000-000000000000}"/>
          </ac:spMkLst>
        </pc:spChg>
        <pc:spChg chg="mod">
          <ac:chgData name="Rosie Duret" userId="d96ecbf05f5ad4bb" providerId="LiveId" clId="{E8E39E5D-5DBA-4C14-9FAD-B749A4C1BF10}" dt="2019-09-27T17:25:19.151" v="146" actId="14100"/>
          <ac:spMkLst>
            <pc:docMk/>
            <pc:sldMk cId="3208703571" sldId="304"/>
            <ac:spMk id="38926" creationId="{00000000-0000-0000-0000-000000000000}"/>
          </ac:spMkLst>
        </pc:spChg>
        <pc:spChg chg="mod">
          <ac:chgData name="Rosie Duret" userId="d96ecbf05f5ad4bb" providerId="LiveId" clId="{E8E39E5D-5DBA-4C14-9FAD-B749A4C1BF10}" dt="2019-09-27T17:24:54.156" v="145" actId="14100"/>
          <ac:spMkLst>
            <pc:docMk/>
            <pc:sldMk cId="3208703571" sldId="304"/>
            <ac:spMk id="38927" creationId="{00000000-0000-0000-0000-000000000000}"/>
          </ac:spMkLst>
        </pc:spChg>
        <pc:picChg chg="add mod">
          <ac:chgData name="Rosie Duret" userId="d96ecbf05f5ad4bb" providerId="LiveId" clId="{E8E39E5D-5DBA-4C14-9FAD-B749A4C1BF10}" dt="2019-09-27T17:25:35.292" v="150" actId="14100"/>
          <ac:picMkLst>
            <pc:docMk/>
            <pc:sldMk cId="3208703571" sldId="304"/>
            <ac:picMk id="18" creationId="{016FA1E7-57F5-42E1-97C3-26C455D82647}"/>
          </ac:picMkLst>
        </pc:picChg>
      </pc:sldChg>
      <pc:sldChg chg="addSp modSp modNotesTx">
        <pc:chgData name="Rosie Duret" userId="d96ecbf05f5ad4bb" providerId="LiveId" clId="{E8E39E5D-5DBA-4C14-9FAD-B749A4C1BF10}" dt="2019-09-27T17:34:00.109" v="170" actId="20577"/>
        <pc:sldMkLst>
          <pc:docMk/>
          <pc:sldMk cId="3174126348" sldId="305"/>
        </pc:sldMkLst>
        <pc:spChg chg="mod">
          <ac:chgData name="Rosie Duret" userId="d96ecbf05f5ad4bb" providerId="LiveId" clId="{E8E39E5D-5DBA-4C14-9FAD-B749A4C1BF10}" dt="2019-09-27T17:28:02.242" v="167" actId="14100"/>
          <ac:spMkLst>
            <pc:docMk/>
            <pc:sldMk cId="3174126348" sldId="305"/>
            <ac:spMk id="39943" creationId="{00000000-0000-0000-0000-000000000000}"/>
          </ac:spMkLst>
        </pc:spChg>
        <pc:spChg chg="mod">
          <ac:chgData name="Rosie Duret" userId="d96ecbf05f5ad4bb" providerId="LiveId" clId="{E8E39E5D-5DBA-4C14-9FAD-B749A4C1BF10}" dt="2019-09-27T17:28:19.926" v="169" actId="14100"/>
          <ac:spMkLst>
            <pc:docMk/>
            <pc:sldMk cId="3174126348" sldId="305"/>
            <ac:spMk id="39944" creationId="{00000000-0000-0000-0000-000000000000}"/>
          </ac:spMkLst>
        </pc:spChg>
        <pc:grpChg chg="add">
          <ac:chgData name="Rosie Duret" userId="d96ecbf05f5ad4bb" providerId="LiveId" clId="{E8E39E5D-5DBA-4C14-9FAD-B749A4C1BF10}" dt="2019-09-27T17:27:52.227" v="166"/>
          <ac:grpSpMkLst>
            <pc:docMk/>
            <pc:sldMk cId="3174126348" sldId="305"/>
            <ac:grpSpMk id="17" creationId="{7FCA43E3-05FC-4B02-903F-3316F580E205}"/>
          </ac:grpSpMkLst>
        </pc:grpChg>
      </pc:sldChg>
      <pc:sldChg chg="addSp modSp modNotesTx">
        <pc:chgData name="Rosie Duret" userId="d96ecbf05f5ad4bb" providerId="LiveId" clId="{E8E39E5D-5DBA-4C14-9FAD-B749A4C1BF10}" dt="2019-09-28T17:28:01.366" v="244" actId="20577"/>
        <pc:sldMkLst>
          <pc:docMk/>
          <pc:sldMk cId="4260483856" sldId="306"/>
        </pc:sldMkLst>
        <pc:spChg chg="mod">
          <ac:chgData name="Rosie Duret" userId="d96ecbf05f5ad4bb" providerId="LiveId" clId="{E8E39E5D-5DBA-4C14-9FAD-B749A4C1BF10}" dt="2019-09-28T17:21:58.165" v="198" actId="1076"/>
          <ac:spMkLst>
            <pc:docMk/>
            <pc:sldMk cId="4260483856" sldId="306"/>
            <ac:spMk id="18" creationId="{5DD6A849-C0CE-46A1-9145-5CDB1F21F1EC}"/>
          </ac:spMkLst>
        </pc:spChg>
        <pc:spChg chg="mod">
          <ac:chgData name="Rosie Duret" userId="d96ecbf05f5ad4bb" providerId="LiveId" clId="{E8E39E5D-5DBA-4C14-9FAD-B749A4C1BF10}" dt="2019-09-28T17:23:08.609" v="203" actId="14100"/>
          <ac:spMkLst>
            <pc:docMk/>
            <pc:sldMk cId="4260483856" sldId="306"/>
            <ac:spMk id="40969" creationId="{00000000-0000-0000-0000-000000000000}"/>
          </ac:spMkLst>
        </pc:spChg>
        <pc:spChg chg="mod">
          <ac:chgData name="Rosie Duret" userId="d96ecbf05f5ad4bb" providerId="LiveId" clId="{E8E39E5D-5DBA-4C14-9FAD-B749A4C1BF10}" dt="2019-09-28T17:22:38.368" v="201" actId="14100"/>
          <ac:spMkLst>
            <pc:docMk/>
            <pc:sldMk cId="4260483856" sldId="306"/>
            <ac:spMk id="40970" creationId="{00000000-0000-0000-0000-000000000000}"/>
          </ac:spMkLst>
        </pc:spChg>
        <pc:grpChg chg="add mod">
          <ac:chgData name="Rosie Duret" userId="d96ecbf05f5ad4bb" providerId="LiveId" clId="{E8E39E5D-5DBA-4C14-9FAD-B749A4C1BF10}" dt="2019-09-28T17:22:15.930" v="199" actId="1076"/>
          <ac:grpSpMkLst>
            <pc:docMk/>
            <pc:sldMk cId="4260483856" sldId="306"/>
            <ac:grpSpMk id="13" creationId="{0924C847-E120-4197-B7DB-13F649FB765B}"/>
          </ac:grpSpMkLst>
        </pc:grpChg>
      </pc:sldChg>
      <pc:sldChg chg="addSp delSp modSp">
        <pc:chgData name="Rosie Duret" userId="d96ecbf05f5ad4bb" providerId="LiveId" clId="{E8E39E5D-5DBA-4C14-9FAD-B749A4C1BF10}" dt="2019-09-28T17:35:10.440" v="281" actId="14100"/>
        <pc:sldMkLst>
          <pc:docMk/>
          <pc:sldMk cId="1507694327" sldId="307"/>
        </pc:sldMkLst>
        <pc:spChg chg="add mod">
          <ac:chgData name="Rosie Duret" userId="d96ecbf05f5ad4bb" providerId="LiveId" clId="{E8E39E5D-5DBA-4C14-9FAD-B749A4C1BF10}" dt="2019-09-28T17:35:10.440" v="281" actId="14100"/>
          <ac:spMkLst>
            <pc:docMk/>
            <pc:sldMk cId="1507694327" sldId="307"/>
            <ac:spMk id="22" creationId="{CA455A29-E92B-48D4-9C1B-22C6EFF84C4F}"/>
          </ac:spMkLst>
        </pc:spChg>
        <pc:spChg chg="mod">
          <ac:chgData name="Rosie Duret" userId="d96ecbf05f5ad4bb" providerId="LiveId" clId="{E8E39E5D-5DBA-4C14-9FAD-B749A4C1BF10}" dt="2019-09-28T17:29:51.971" v="247" actId="14100"/>
          <ac:spMkLst>
            <pc:docMk/>
            <pc:sldMk cId="1507694327" sldId="307"/>
            <ac:spMk id="42001" creationId="{00000000-0000-0000-0000-000000000000}"/>
          </ac:spMkLst>
        </pc:spChg>
        <pc:spChg chg="mod">
          <ac:chgData name="Rosie Duret" userId="d96ecbf05f5ad4bb" providerId="LiveId" clId="{E8E39E5D-5DBA-4C14-9FAD-B749A4C1BF10}" dt="2019-09-28T17:30:27.974" v="253" actId="14100"/>
          <ac:spMkLst>
            <pc:docMk/>
            <pc:sldMk cId="1507694327" sldId="307"/>
            <ac:spMk id="42002" creationId="{00000000-0000-0000-0000-000000000000}"/>
          </ac:spMkLst>
        </pc:spChg>
        <pc:spChg chg="mod">
          <ac:chgData name="Rosie Duret" userId="d96ecbf05f5ad4bb" providerId="LiveId" clId="{E8E39E5D-5DBA-4C14-9FAD-B749A4C1BF10}" dt="2019-09-28T17:33:55.331" v="276" actId="1076"/>
          <ac:spMkLst>
            <pc:docMk/>
            <pc:sldMk cId="1507694327" sldId="307"/>
            <ac:spMk id="42005" creationId="{00000000-0000-0000-0000-000000000000}"/>
          </ac:spMkLst>
        </pc:spChg>
        <pc:spChg chg="mod">
          <ac:chgData name="Rosie Duret" userId="d96ecbf05f5ad4bb" providerId="LiveId" clId="{E8E39E5D-5DBA-4C14-9FAD-B749A4C1BF10}" dt="2019-09-28T17:33:48.938" v="275" actId="1076"/>
          <ac:spMkLst>
            <pc:docMk/>
            <pc:sldMk cId="1507694327" sldId="307"/>
            <ac:spMk id="42006" creationId="{00000000-0000-0000-0000-000000000000}"/>
          </ac:spMkLst>
        </pc:spChg>
        <pc:spChg chg="mod">
          <ac:chgData name="Rosie Duret" userId="d96ecbf05f5ad4bb" providerId="LiveId" clId="{E8E39E5D-5DBA-4C14-9FAD-B749A4C1BF10}" dt="2019-09-28T17:30:50.347" v="255" actId="14100"/>
          <ac:spMkLst>
            <pc:docMk/>
            <pc:sldMk cId="1507694327" sldId="307"/>
            <ac:spMk id="42007" creationId="{00000000-0000-0000-0000-000000000000}"/>
          </ac:spMkLst>
        </pc:spChg>
        <pc:spChg chg="mod">
          <ac:chgData name="Rosie Duret" userId="d96ecbf05f5ad4bb" providerId="LiveId" clId="{E8E39E5D-5DBA-4C14-9FAD-B749A4C1BF10}" dt="2019-09-28T17:31:00.569" v="256" actId="14100"/>
          <ac:spMkLst>
            <pc:docMk/>
            <pc:sldMk cId="1507694327" sldId="307"/>
            <ac:spMk id="42008" creationId="{00000000-0000-0000-0000-000000000000}"/>
          </ac:spMkLst>
        </pc:spChg>
        <pc:spChg chg="del">
          <ac:chgData name="Rosie Duret" userId="d96ecbf05f5ad4bb" providerId="LiveId" clId="{E8E39E5D-5DBA-4C14-9FAD-B749A4C1BF10}" dt="2019-09-28T17:32:57.279" v="269" actId="478"/>
          <ac:spMkLst>
            <pc:docMk/>
            <pc:sldMk cId="1507694327" sldId="307"/>
            <ac:spMk id="316424" creationId="{00000000-0000-0000-0000-000000000000}"/>
          </ac:spMkLst>
        </pc:spChg>
        <pc:spChg chg="del">
          <ac:chgData name="Rosie Duret" userId="d96ecbf05f5ad4bb" providerId="LiveId" clId="{E8E39E5D-5DBA-4C14-9FAD-B749A4C1BF10}" dt="2019-09-28T17:32:51.886" v="268" actId="478"/>
          <ac:spMkLst>
            <pc:docMk/>
            <pc:sldMk cId="1507694327" sldId="307"/>
            <ac:spMk id="316425" creationId="{00000000-0000-0000-0000-000000000000}"/>
          </ac:spMkLst>
        </pc:spChg>
        <pc:spChg chg="del">
          <ac:chgData name="Rosie Duret" userId="d96ecbf05f5ad4bb" providerId="LiveId" clId="{E8E39E5D-5DBA-4C14-9FAD-B749A4C1BF10}" dt="2019-09-28T17:32:44.248" v="267" actId="478"/>
          <ac:spMkLst>
            <pc:docMk/>
            <pc:sldMk cId="1507694327" sldId="307"/>
            <ac:spMk id="316426" creationId="{00000000-0000-0000-0000-000000000000}"/>
          </ac:spMkLst>
        </pc:spChg>
        <pc:spChg chg="del">
          <ac:chgData name="Rosie Duret" userId="d96ecbf05f5ad4bb" providerId="LiveId" clId="{E8E39E5D-5DBA-4C14-9FAD-B749A4C1BF10}" dt="2019-09-28T17:33:04.879" v="270" actId="478"/>
          <ac:spMkLst>
            <pc:docMk/>
            <pc:sldMk cId="1507694327" sldId="307"/>
            <ac:spMk id="316427" creationId="{00000000-0000-0000-0000-000000000000}"/>
          </ac:spMkLst>
        </pc:spChg>
        <pc:picChg chg="add mod">
          <ac:chgData name="Rosie Duret" userId="d96ecbf05f5ad4bb" providerId="LiveId" clId="{E8E39E5D-5DBA-4C14-9FAD-B749A4C1BF10}" dt="2019-09-28T17:33:39.048" v="274" actId="1076"/>
          <ac:picMkLst>
            <pc:docMk/>
            <pc:sldMk cId="1507694327" sldId="307"/>
            <ac:picMk id="21" creationId="{E6C09178-F10D-4DF0-AB5C-1B088A9E8486}"/>
          </ac:picMkLst>
        </pc:picChg>
      </pc:sldChg>
      <pc:sldChg chg="addSp modSp modNotesTx">
        <pc:chgData name="Rosie Duret" userId="d96ecbf05f5ad4bb" providerId="LiveId" clId="{E8E39E5D-5DBA-4C14-9FAD-B749A4C1BF10}" dt="2019-09-28T17:38:53.554" v="288" actId="20577"/>
        <pc:sldMkLst>
          <pc:docMk/>
          <pc:sldMk cId="2588301036" sldId="308"/>
        </pc:sldMkLst>
        <pc:picChg chg="add mod">
          <ac:chgData name="Rosie Duret" userId="d96ecbf05f5ad4bb" providerId="LiveId" clId="{E8E39E5D-5DBA-4C14-9FAD-B749A4C1BF10}" dt="2019-09-28T17:36:33.176" v="286" actId="14100"/>
          <ac:picMkLst>
            <pc:docMk/>
            <pc:sldMk cId="2588301036" sldId="308"/>
            <ac:picMk id="14" creationId="{5F7C4B02-EE1F-40AF-A2B0-A638B59105B8}"/>
          </ac:picMkLst>
        </pc:picChg>
      </pc:sldChg>
      <pc:sldChg chg="modNotesTx">
        <pc:chgData name="Rosie Duret" userId="d96ecbf05f5ad4bb" providerId="LiveId" clId="{E8E39E5D-5DBA-4C14-9FAD-B749A4C1BF10}" dt="2019-09-28T17:42:59.371" v="289" actId="20577"/>
        <pc:sldMkLst>
          <pc:docMk/>
          <pc:sldMk cId="670077358" sldId="309"/>
        </pc:sldMkLst>
      </pc:sldChg>
      <pc:sldChg chg="del">
        <pc:chgData name="Rosie Duret" userId="d96ecbf05f5ad4bb" providerId="LiveId" clId="{E8E39E5D-5DBA-4C14-9FAD-B749A4C1BF10}" dt="2019-09-28T17:53:10.249" v="346" actId="2696"/>
        <pc:sldMkLst>
          <pc:docMk/>
          <pc:sldMk cId="760536806" sldId="318"/>
        </pc:sldMkLst>
      </pc:sldChg>
      <pc:sldChg chg="modSp">
        <pc:chgData name="Rosie Duret" userId="d96ecbf05f5ad4bb" providerId="LiveId" clId="{E8E39E5D-5DBA-4C14-9FAD-B749A4C1BF10}" dt="2019-09-28T17:18:11.673" v="191" actId="20577"/>
        <pc:sldMkLst>
          <pc:docMk/>
          <pc:sldMk cId="3465864270" sldId="431"/>
        </pc:sldMkLst>
        <pc:spChg chg="mod">
          <ac:chgData name="Rosie Duret" userId="d96ecbf05f5ad4bb" providerId="LiveId" clId="{E8E39E5D-5DBA-4C14-9FAD-B749A4C1BF10}" dt="2019-09-28T17:18:11.673" v="191" actId="20577"/>
          <ac:spMkLst>
            <pc:docMk/>
            <pc:sldMk cId="3465864270" sldId="431"/>
            <ac:spMk id="2055" creationId="{00000000-0000-0000-0000-000000000000}"/>
          </ac:spMkLst>
        </pc:spChg>
      </pc:sldChg>
      <pc:sldChg chg="add del">
        <pc:chgData name="Rosie Duret" userId="d96ecbf05f5ad4bb" providerId="LiveId" clId="{E8E39E5D-5DBA-4C14-9FAD-B749A4C1BF10}" dt="2019-09-27T15:15:07.256" v="4" actId="2696"/>
        <pc:sldMkLst>
          <pc:docMk/>
          <pc:sldMk cId="343431845" sldId="432"/>
        </pc:sldMkLst>
      </pc:sldChg>
      <pc:sldChg chg="add del ord">
        <pc:chgData name="Rosie Duret" userId="d96ecbf05f5ad4bb" providerId="LiveId" clId="{E8E39E5D-5DBA-4C14-9FAD-B749A4C1BF10}" dt="2019-09-27T17:26:04.575" v="153" actId="2696"/>
        <pc:sldMkLst>
          <pc:docMk/>
          <pc:sldMk cId="1056232802" sldId="432"/>
        </pc:sldMkLst>
      </pc:sldChg>
      <pc:sldChg chg="add del">
        <pc:chgData name="Rosie Duret" userId="d96ecbf05f5ad4bb" providerId="LiveId" clId="{E8E39E5D-5DBA-4C14-9FAD-B749A4C1BF10}" dt="2019-09-27T15:25:13.325" v="8" actId="2696"/>
        <pc:sldMkLst>
          <pc:docMk/>
          <pc:sldMk cId="1577902579" sldId="432"/>
        </pc:sldMkLst>
      </pc:sldChg>
      <pc:sldChg chg="add del">
        <pc:chgData name="Rosie Duret" userId="d96ecbf05f5ad4bb" providerId="LiveId" clId="{E8E39E5D-5DBA-4C14-9FAD-B749A4C1BF10}" dt="2019-09-27T15:26:09.432" v="10" actId="2696"/>
        <pc:sldMkLst>
          <pc:docMk/>
          <pc:sldMk cId="2292046959" sldId="432"/>
        </pc:sldMkLst>
      </pc:sldChg>
      <pc:sldChg chg="add del ord">
        <pc:chgData name="Rosie Duret" userId="d96ecbf05f5ad4bb" providerId="LiveId" clId="{E8E39E5D-5DBA-4C14-9FAD-B749A4C1BF10}" dt="2019-09-27T17:26:01.075" v="152" actId="2696"/>
        <pc:sldMkLst>
          <pc:docMk/>
          <pc:sldMk cId="3253224333" sldId="433"/>
        </pc:sldMkLst>
      </pc:sldChg>
      <pc:sldChg chg="add del">
        <pc:chgData name="Rosie Duret" userId="d96ecbf05f5ad4bb" providerId="LiveId" clId="{E8E39E5D-5DBA-4C14-9FAD-B749A4C1BF10}" dt="2019-09-27T17:11:19.364" v="43" actId="2696"/>
        <pc:sldMkLst>
          <pc:docMk/>
          <pc:sldMk cId="1318482066" sldId="434"/>
        </pc:sldMkLst>
      </pc:sldChg>
      <pc:sldMasterChg chg="del delSldLayout">
        <pc:chgData name="Rosie Duret" userId="d96ecbf05f5ad4bb" providerId="LiveId" clId="{E8E39E5D-5DBA-4C14-9FAD-B749A4C1BF10}" dt="2019-09-28T17:53:36.516" v="398" actId="2696"/>
        <pc:sldMasterMkLst>
          <pc:docMk/>
          <pc:sldMasterMk cId="924728070" sldId="2147483852"/>
        </pc:sldMasterMkLst>
        <pc:sldLayoutChg chg="del">
          <pc:chgData name="Rosie Duret" userId="d96ecbf05f5ad4bb" providerId="LiveId" clId="{E8E39E5D-5DBA-4C14-9FAD-B749A4C1BF10}" dt="2019-09-28T17:53:36.516" v="387" actId="2696"/>
          <pc:sldLayoutMkLst>
            <pc:docMk/>
            <pc:sldMasterMk cId="924728070" sldId="2147483852"/>
            <pc:sldLayoutMk cId="784863315" sldId="2147483853"/>
          </pc:sldLayoutMkLst>
        </pc:sldLayoutChg>
        <pc:sldLayoutChg chg="del">
          <pc:chgData name="Rosie Duret" userId="d96ecbf05f5ad4bb" providerId="LiveId" clId="{E8E39E5D-5DBA-4C14-9FAD-B749A4C1BF10}" dt="2019-09-28T17:53:36.516" v="388" actId="2696"/>
          <pc:sldLayoutMkLst>
            <pc:docMk/>
            <pc:sldMasterMk cId="924728070" sldId="2147483852"/>
            <pc:sldLayoutMk cId="618345104" sldId="2147483854"/>
          </pc:sldLayoutMkLst>
        </pc:sldLayoutChg>
        <pc:sldLayoutChg chg="del">
          <pc:chgData name="Rosie Duret" userId="d96ecbf05f5ad4bb" providerId="LiveId" clId="{E8E39E5D-5DBA-4C14-9FAD-B749A4C1BF10}" dt="2019-09-28T17:53:36.516" v="389" actId="2696"/>
          <pc:sldLayoutMkLst>
            <pc:docMk/>
            <pc:sldMasterMk cId="924728070" sldId="2147483852"/>
            <pc:sldLayoutMk cId="2604003926" sldId="2147483855"/>
          </pc:sldLayoutMkLst>
        </pc:sldLayoutChg>
        <pc:sldLayoutChg chg="del">
          <pc:chgData name="Rosie Duret" userId="d96ecbf05f5ad4bb" providerId="LiveId" clId="{E8E39E5D-5DBA-4C14-9FAD-B749A4C1BF10}" dt="2019-09-28T17:53:36.516" v="390" actId="2696"/>
          <pc:sldLayoutMkLst>
            <pc:docMk/>
            <pc:sldMasterMk cId="924728070" sldId="2147483852"/>
            <pc:sldLayoutMk cId="2754710905" sldId="2147483856"/>
          </pc:sldLayoutMkLst>
        </pc:sldLayoutChg>
        <pc:sldLayoutChg chg="del">
          <pc:chgData name="Rosie Duret" userId="d96ecbf05f5ad4bb" providerId="LiveId" clId="{E8E39E5D-5DBA-4C14-9FAD-B749A4C1BF10}" dt="2019-09-28T17:53:36.516" v="391" actId="2696"/>
          <pc:sldLayoutMkLst>
            <pc:docMk/>
            <pc:sldMasterMk cId="924728070" sldId="2147483852"/>
            <pc:sldLayoutMk cId="3904197998" sldId="2147483857"/>
          </pc:sldLayoutMkLst>
        </pc:sldLayoutChg>
        <pc:sldLayoutChg chg="del">
          <pc:chgData name="Rosie Duret" userId="d96ecbf05f5ad4bb" providerId="LiveId" clId="{E8E39E5D-5DBA-4C14-9FAD-B749A4C1BF10}" dt="2019-09-28T17:53:36.516" v="392" actId="2696"/>
          <pc:sldLayoutMkLst>
            <pc:docMk/>
            <pc:sldMasterMk cId="924728070" sldId="2147483852"/>
            <pc:sldLayoutMk cId="3210540254" sldId="2147483858"/>
          </pc:sldLayoutMkLst>
        </pc:sldLayoutChg>
        <pc:sldLayoutChg chg="del">
          <pc:chgData name="Rosie Duret" userId="d96ecbf05f5ad4bb" providerId="LiveId" clId="{E8E39E5D-5DBA-4C14-9FAD-B749A4C1BF10}" dt="2019-09-28T17:53:36.516" v="393" actId="2696"/>
          <pc:sldLayoutMkLst>
            <pc:docMk/>
            <pc:sldMasterMk cId="924728070" sldId="2147483852"/>
            <pc:sldLayoutMk cId="117324293" sldId="2147483859"/>
          </pc:sldLayoutMkLst>
        </pc:sldLayoutChg>
        <pc:sldLayoutChg chg="del">
          <pc:chgData name="Rosie Duret" userId="d96ecbf05f5ad4bb" providerId="LiveId" clId="{E8E39E5D-5DBA-4C14-9FAD-B749A4C1BF10}" dt="2019-09-28T17:53:36.516" v="394" actId="2696"/>
          <pc:sldLayoutMkLst>
            <pc:docMk/>
            <pc:sldMasterMk cId="924728070" sldId="2147483852"/>
            <pc:sldLayoutMk cId="60451115" sldId="2147483860"/>
          </pc:sldLayoutMkLst>
        </pc:sldLayoutChg>
        <pc:sldLayoutChg chg="del">
          <pc:chgData name="Rosie Duret" userId="d96ecbf05f5ad4bb" providerId="LiveId" clId="{E8E39E5D-5DBA-4C14-9FAD-B749A4C1BF10}" dt="2019-09-28T17:53:36.516" v="395" actId="2696"/>
          <pc:sldLayoutMkLst>
            <pc:docMk/>
            <pc:sldMasterMk cId="924728070" sldId="2147483852"/>
            <pc:sldLayoutMk cId="1600873247" sldId="2147483861"/>
          </pc:sldLayoutMkLst>
        </pc:sldLayoutChg>
        <pc:sldLayoutChg chg="del">
          <pc:chgData name="Rosie Duret" userId="d96ecbf05f5ad4bb" providerId="LiveId" clId="{E8E39E5D-5DBA-4C14-9FAD-B749A4C1BF10}" dt="2019-09-28T17:53:36.516" v="396" actId="2696"/>
          <pc:sldLayoutMkLst>
            <pc:docMk/>
            <pc:sldMasterMk cId="924728070" sldId="2147483852"/>
            <pc:sldLayoutMk cId="621719591" sldId="2147483862"/>
          </pc:sldLayoutMkLst>
        </pc:sldLayoutChg>
        <pc:sldLayoutChg chg="del">
          <pc:chgData name="Rosie Duret" userId="d96ecbf05f5ad4bb" providerId="LiveId" clId="{E8E39E5D-5DBA-4C14-9FAD-B749A4C1BF10}" dt="2019-09-28T17:53:36.516" v="397" actId="2696"/>
          <pc:sldLayoutMkLst>
            <pc:docMk/>
            <pc:sldMasterMk cId="924728070" sldId="2147483852"/>
            <pc:sldLayoutMk cId="2160792732" sldId="2147483863"/>
          </pc:sldLayoutMkLst>
        </pc:sldLayoutChg>
      </pc:sldMasterChg>
      <pc:sldMasterChg chg="del delSldLayout">
        <pc:chgData name="Rosie Duret" userId="d96ecbf05f5ad4bb" providerId="LiveId" clId="{E8E39E5D-5DBA-4C14-9FAD-B749A4C1BF10}" dt="2019-09-28T17:53:32.220" v="385" actId="2696"/>
        <pc:sldMasterMkLst>
          <pc:docMk/>
          <pc:sldMasterMk cId="3500144567" sldId="2147483864"/>
        </pc:sldMasterMkLst>
        <pc:sldLayoutChg chg="del">
          <pc:chgData name="Rosie Duret" userId="d96ecbf05f5ad4bb" providerId="LiveId" clId="{E8E39E5D-5DBA-4C14-9FAD-B749A4C1BF10}" dt="2019-09-28T17:53:32.206" v="374" actId="2696"/>
          <pc:sldLayoutMkLst>
            <pc:docMk/>
            <pc:sldMasterMk cId="3500144567" sldId="2147483864"/>
            <pc:sldLayoutMk cId="1252665279" sldId="2147483865"/>
          </pc:sldLayoutMkLst>
        </pc:sldLayoutChg>
        <pc:sldLayoutChg chg="del">
          <pc:chgData name="Rosie Duret" userId="d96ecbf05f5ad4bb" providerId="LiveId" clId="{E8E39E5D-5DBA-4C14-9FAD-B749A4C1BF10}" dt="2019-09-28T17:53:32.206" v="375" actId="2696"/>
          <pc:sldLayoutMkLst>
            <pc:docMk/>
            <pc:sldMasterMk cId="3500144567" sldId="2147483864"/>
            <pc:sldLayoutMk cId="3595735623" sldId="2147483866"/>
          </pc:sldLayoutMkLst>
        </pc:sldLayoutChg>
        <pc:sldLayoutChg chg="del">
          <pc:chgData name="Rosie Duret" userId="d96ecbf05f5ad4bb" providerId="LiveId" clId="{E8E39E5D-5DBA-4C14-9FAD-B749A4C1BF10}" dt="2019-09-28T17:53:32.206" v="376" actId="2696"/>
          <pc:sldLayoutMkLst>
            <pc:docMk/>
            <pc:sldMasterMk cId="3500144567" sldId="2147483864"/>
            <pc:sldLayoutMk cId="2461631750" sldId="2147483867"/>
          </pc:sldLayoutMkLst>
        </pc:sldLayoutChg>
        <pc:sldLayoutChg chg="del">
          <pc:chgData name="Rosie Duret" userId="d96ecbf05f5ad4bb" providerId="LiveId" clId="{E8E39E5D-5DBA-4C14-9FAD-B749A4C1BF10}" dt="2019-09-28T17:53:32.206" v="377" actId="2696"/>
          <pc:sldLayoutMkLst>
            <pc:docMk/>
            <pc:sldMasterMk cId="3500144567" sldId="2147483864"/>
            <pc:sldLayoutMk cId="3982810743" sldId="2147483868"/>
          </pc:sldLayoutMkLst>
        </pc:sldLayoutChg>
        <pc:sldLayoutChg chg="del">
          <pc:chgData name="Rosie Duret" userId="d96ecbf05f5ad4bb" providerId="LiveId" clId="{E8E39E5D-5DBA-4C14-9FAD-B749A4C1BF10}" dt="2019-09-28T17:53:32.206" v="378" actId="2696"/>
          <pc:sldLayoutMkLst>
            <pc:docMk/>
            <pc:sldMasterMk cId="3500144567" sldId="2147483864"/>
            <pc:sldLayoutMk cId="47112799" sldId="2147483869"/>
          </pc:sldLayoutMkLst>
        </pc:sldLayoutChg>
        <pc:sldLayoutChg chg="del">
          <pc:chgData name="Rosie Duret" userId="d96ecbf05f5ad4bb" providerId="LiveId" clId="{E8E39E5D-5DBA-4C14-9FAD-B749A4C1BF10}" dt="2019-09-28T17:53:32.206" v="379" actId="2696"/>
          <pc:sldLayoutMkLst>
            <pc:docMk/>
            <pc:sldMasterMk cId="3500144567" sldId="2147483864"/>
            <pc:sldLayoutMk cId="3066556893" sldId="2147483870"/>
          </pc:sldLayoutMkLst>
        </pc:sldLayoutChg>
        <pc:sldLayoutChg chg="del">
          <pc:chgData name="Rosie Duret" userId="d96ecbf05f5ad4bb" providerId="LiveId" clId="{E8E39E5D-5DBA-4C14-9FAD-B749A4C1BF10}" dt="2019-09-28T17:53:32.217" v="380" actId="2696"/>
          <pc:sldLayoutMkLst>
            <pc:docMk/>
            <pc:sldMasterMk cId="3500144567" sldId="2147483864"/>
            <pc:sldLayoutMk cId="2283547966" sldId="2147483871"/>
          </pc:sldLayoutMkLst>
        </pc:sldLayoutChg>
        <pc:sldLayoutChg chg="del">
          <pc:chgData name="Rosie Duret" userId="d96ecbf05f5ad4bb" providerId="LiveId" clId="{E8E39E5D-5DBA-4C14-9FAD-B749A4C1BF10}" dt="2019-09-28T17:53:32.219" v="381" actId="2696"/>
          <pc:sldLayoutMkLst>
            <pc:docMk/>
            <pc:sldMasterMk cId="3500144567" sldId="2147483864"/>
            <pc:sldLayoutMk cId="3127288053" sldId="2147483872"/>
          </pc:sldLayoutMkLst>
        </pc:sldLayoutChg>
        <pc:sldLayoutChg chg="del">
          <pc:chgData name="Rosie Duret" userId="d96ecbf05f5ad4bb" providerId="LiveId" clId="{E8E39E5D-5DBA-4C14-9FAD-B749A4C1BF10}" dt="2019-09-28T17:53:32.220" v="382" actId="2696"/>
          <pc:sldLayoutMkLst>
            <pc:docMk/>
            <pc:sldMasterMk cId="3500144567" sldId="2147483864"/>
            <pc:sldLayoutMk cId="476885076" sldId="2147483873"/>
          </pc:sldLayoutMkLst>
        </pc:sldLayoutChg>
        <pc:sldLayoutChg chg="del">
          <pc:chgData name="Rosie Duret" userId="d96ecbf05f5ad4bb" providerId="LiveId" clId="{E8E39E5D-5DBA-4C14-9FAD-B749A4C1BF10}" dt="2019-09-28T17:53:32.220" v="383" actId="2696"/>
          <pc:sldLayoutMkLst>
            <pc:docMk/>
            <pc:sldMasterMk cId="3500144567" sldId="2147483864"/>
            <pc:sldLayoutMk cId="2506213275" sldId="2147483874"/>
          </pc:sldLayoutMkLst>
        </pc:sldLayoutChg>
        <pc:sldLayoutChg chg="del">
          <pc:chgData name="Rosie Duret" userId="d96ecbf05f5ad4bb" providerId="LiveId" clId="{E8E39E5D-5DBA-4C14-9FAD-B749A4C1BF10}" dt="2019-09-28T17:53:32.220" v="384" actId="2696"/>
          <pc:sldLayoutMkLst>
            <pc:docMk/>
            <pc:sldMasterMk cId="3500144567" sldId="2147483864"/>
            <pc:sldLayoutMk cId="1045604357" sldId="2147483875"/>
          </pc:sldLayoutMkLst>
        </pc:sldLayoutChg>
      </pc:sldMasterChg>
      <pc:sldMasterChg chg="del delSldLayout">
        <pc:chgData name="Rosie Duret" userId="d96ecbf05f5ad4bb" providerId="LiveId" clId="{E8E39E5D-5DBA-4C14-9FAD-B749A4C1BF10}" dt="2019-09-27T17:26:04.590" v="165" actId="2696"/>
        <pc:sldMasterMkLst>
          <pc:docMk/>
          <pc:sldMasterMk cId="2934106747" sldId="2147483876"/>
        </pc:sldMasterMkLst>
        <pc:sldLayoutChg chg="del">
          <pc:chgData name="Rosie Duret" userId="d96ecbf05f5ad4bb" providerId="LiveId" clId="{E8E39E5D-5DBA-4C14-9FAD-B749A4C1BF10}" dt="2019-09-27T17:26:04.575" v="154" actId="2696"/>
          <pc:sldLayoutMkLst>
            <pc:docMk/>
            <pc:sldMasterMk cId="2934106747" sldId="2147483876"/>
            <pc:sldLayoutMk cId="1449901949" sldId="2147483877"/>
          </pc:sldLayoutMkLst>
        </pc:sldLayoutChg>
        <pc:sldLayoutChg chg="del">
          <pc:chgData name="Rosie Duret" userId="d96ecbf05f5ad4bb" providerId="LiveId" clId="{E8E39E5D-5DBA-4C14-9FAD-B749A4C1BF10}" dt="2019-09-27T17:26:04.581" v="155" actId="2696"/>
          <pc:sldLayoutMkLst>
            <pc:docMk/>
            <pc:sldMasterMk cId="2934106747" sldId="2147483876"/>
            <pc:sldLayoutMk cId="71619192" sldId="2147483878"/>
          </pc:sldLayoutMkLst>
        </pc:sldLayoutChg>
        <pc:sldLayoutChg chg="del">
          <pc:chgData name="Rosie Duret" userId="d96ecbf05f5ad4bb" providerId="LiveId" clId="{E8E39E5D-5DBA-4C14-9FAD-B749A4C1BF10}" dt="2019-09-27T17:26:04.581" v="156" actId="2696"/>
          <pc:sldLayoutMkLst>
            <pc:docMk/>
            <pc:sldMasterMk cId="2934106747" sldId="2147483876"/>
            <pc:sldLayoutMk cId="4257914450" sldId="2147483879"/>
          </pc:sldLayoutMkLst>
        </pc:sldLayoutChg>
        <pc:sldLayoutChg chg="del">
          <pc:chgData name="Rosie Duret" userId="d96ecbf05f5ad4bb" providerId="LiveId" clId="{E8E39E5D-5DBA-4C14-9FAD-B749A4C1BF10}" dt="2019-09-27T17:26:04.581" v="157" actId="2696"/>
          <pc:sldLayoutMkLst>
            <pc:docMk/>
            <pc:sldMasterMk cId="2934106747" sldId="2147483876"/>
            <pc:sldLayoutMk cId="2238036229" sldId="2147483880"/>
          </pc:sldLayoutMkLst>
        </pc:sldLayoutChg>
        <pc:sldLayoutChg chg="del">
          <pc:chgData name="Rosie Duret" userId="d96ecbf05f5ad4bb" providerId="LiveId" clId="{E8E39E5D-5DBA-4C14-9FAD-B749A4C1BF10}" dt="2019-09-27T17:26:04.581" v="158" actId="2696"/>
          <pc:sldLayoutMkLst>
            <pc:docMk/>
            <pc:sldMasterMk cId="2934106747" sldId="2147483876"/>
            <pc:sldLayoutMk cId="1983771926" sldId="2147483881"/>
          </pc:sldLayoutMkLst>
        </pc:sldLayoutChg>
        <pc:sldLayoutChg chg="del">
          <pc:chgData name="Rosie Duret" userId="d96ecbf05f5ad4bb" providerId="LiveId" clId="{E8E39E5D-5DBA-4C14-9FAD-B749A4C1BF10}" dt="2019-09-27T17:26:04.581" v="159" actId="2696"/>
          <pc:sldLayoutMkLst>
            <pc:docMk/>
            <pc:sldMasterMk cId="2934106747" sldId="2147483876"/>
            <pc:sldLayoutMk cId="1320721320" sldId="2147483882"/>
          </pc:sldLayoutMkLst>
        </pc:sldLayoutChg>
        <pc:sldLayoutChg chg="del">
          <pc:chgData name="Rosie Duret" userId="d96ecbf05f5ad4bb" providerId="LiveId" clId="{E8E39E5D-5DBA-4C14-9FAD-B749A4C1BF10}" dt="2019-09-27T17:26:04.581" v="160" actId="2696"/>
          <pc:sldLayoutMkLst>
            <pc:docMk/>
            <pc:sldMasterMk cId="2934106747" sldId="2147483876"/>
            <pc:sldLayoutMk cId="1121286822" sldId="2147483883"/>
          </pc:sldLayoutMkLst>
        </pc:sldLayoutChg>
        <pc:sldLayoutChg chg="del">
          <pc:chgData name="Rosie Duret" userId="d96ecbf05f5ad4bb" providerId="LiveId" clId="{E8E39E5D-5DBA-4C14-9FAD-B749A4C1BF10}" dt="2019-09-27T17:26:04.581" v="161" actId="2696"/>
          <pc:sldLayoutMkLst>
            <pc:docMk/>
            <pc:sldMasterMk cId="2934106747" sldId="2147483876"/>
            <pc:sldLayoutMk cId="2505473574" sldId="2147483884"/>
          </pc:sldLayoutMkLst>
        </pc:sldLayoutChg>
        <pc:sldLayoutChg chg="del">
          <pc:chgData name="Rosie Duret" userId="d96ecbf05f5ad4bb" providerId="LiveId" clId="{E8E39E5D-5DBA-4C14-9FAD-B749A4C1BF10}" dt="2019-09-27T17:26:04.588" v="162" actId="2696"/>
          <pc:sldLayoutMkLst>
            <pc:docMk/>
            <pc:sldMasterMk cId="2934106747" sldId="2147483876"/>
            <pc:sldLayoutMk cId="1286888409" sldId="2147483885"/>
          </pc:sldLayoutMkLst>
        </pc:sldLayoutChg>
        <pc:sldLayoutChg chg="del">
          <pc:chgData name="Rosie Duret" userId="d96ecbf05f5ad4bb" providerId="LiveId" clId="{E8E39E5D-5DBA-4C14-9FAD-B749A4C1BF10}" dt="2019-09-27T17:26:04.589" v="163" actId="2696"/>
          <pc:sldLayoutMkLst>
            <pc:docMk/>
            <pc:sldMasterMk cId="2934106747" sldId="2147483876"/>
            <pc:sldLayoutMk cId="2162977202" sldId="2147483886"/>
          </pc:sldLayoutMkLst>
        </pc:sldLayoutChg>
        <pc:sldLayoutChg chg="del">
          <pc:chgData name="Rosie Duret" userId="d96ecbf05f5ad4bb" providerId="LiveId" clId="{E8E39E5D-5DBA-4C14-9FAD-B749A4C1BF10}" dt="2019-09-27T17:26:04.590" v="164" actId="2696"/>
          <pc:sldLayoutMkLst>
            <pc:docMk/>
            <pc:sldMasterMk cId="2934106747" sldId="2147483876"/>
            <pc:sldLayoutMk cId="3002438070" sldId="2147483887"/>
          </pc:sldLayoutMkLst>
        </pc:sldLayoutChg>
      </pc:sldMasterChg>
      <pc:sldMasterChg chg="del delSldLayout">
        <pc:chgData name="Rosie Duret" userId="d96ecbf05f5ad4bb" providerId="LiveId" clId="{E8E39E5D-5DBA-4C14-9FAD-B749A4C1BF10}" dt="2019-09-28T17:53:26.638" v="372" actId="2696"/>
        <pc:sldMasterMkLst>
          <pc:docMk/>
          <pc:sldMasterMk cId="2427676013" sldId="2147483888"/>
        </pc:sldMasterMkLst>
        <pc:sldLayoutChg chg="del">
          <pc:chgData name="Rosie Duret" userId="d96ecbf05f5ad4bb" providerId="LiveId" clId="{E8E39E5D-5DBA-4C14-9FAD-B749A4C1BF10}" dt="2019-09-28T17:53:26.627" v="361" actId="2696"/>
          <pc:sldLayoutMkLst>
            <pc:docMk/>
            <pc:sldMasterMk cId="2427676013" sldId="2147483888"/>
            <pc:sldLayoutMk cId="3070252287" sldId="2147483889"/>
          </pc:sldLayoutMkLst>
        </pc:sldLayoutChg>
        <pc:sldLayoutChg chg="del">
          <pc:chgData name="Rosie Duret" userId="d96ecbf05f5ad4bb" providerId="LiveId" clId="{E8E39E5D-5DBA-4C14-9FAD-B749A4C1BF10}" dt="2019-09-28T17:53:26.627" v="362" actId="2696"/>
          <pc:sldLayoutMkLst>
            <pc:docMk/>
            <pc:sldMasterMk cId="2427676013" sldId="2147483888"/>
            <pc:sldLayoutMk cId="1694355288" sldId="2147483890"/>
          </pc:sldLayoutMkLst>
        </pc:sldLayoutChg>
        <pc:sldLayoutChg chg="del">
          <pc:chgData name="Rosie Duret" userId="d96ecbf05f5ad4bb" providerId="LiveId" clId="{E8E39E5D-5DBA-4C14-9FAD-B749A4C1BF10}" dt="2019-09-28T17:53:26.627" v="363" actId="2696"/>
          <pc:sldLayoutMkLst>
            <pc:docMk/>
            <pc:sldMasterMk cId="2427676013" sldId="2147483888"/>
            <pc:sldLayoutMk cId="787973558" sldId="2147483891"/>
          </pc:sldLayoutMkLst>
        </pc:sldLayoutChg>
        <pc:sldLayoutChg chg="del">
          <pc:chgData name="Rosie Duret" userId="d96ecbf05f5ad4bb" providerId="LiveId" clId="{E8E39E5D-5DBA-4C14-9FAD-B749A4C1BF10}" dt="2019-09-28T17:53:26.627" v="364" actId="2696"/>
          <pc:sldLayoutMkLst>
            <pc:docMk/>
            <pc:sldMasterMk cId="2427676013" sldId="2147483888"/>
            <pc:sldLayoutMk cId="3114817706" sldId="2147483892"/>
          </pc:sldLayoutMkLst>
        </pc:sldLayoutChg>
        <pc:sldLayoutChg chg="del">
          <pc:chgData name="Rosie Duret" userId="d96ecbf05f5ad4bb" providerId="LiveId" clId="{E8E39E5D-5DBA-4C14-9FAD-B749A4C1BF10}" dt="2019-09-28T17:53:26.638" v="365" actId="2696"/>
          <pc:sldLayoutMkLst>
            <pc:docMk/>
            <pc:sldMasterMk cId="2427676013" sldId="2147483888"/>
            <pc:sldLayoutMk cId="2710811644" sldId="2147483893"/>
          </pc:sldLayoutMkLst>
        </pc:sldLayoutChg>
        <pc:sldLayoutChg chg="del">
          <pc:chgData name="Rosie Duret" userId="d96ecbf05f5ad4bb" providerId="LiveId" clId="{E8E39E5D-5DBA-4C14-9FAD-B749A4C1BF10}" dt="2019-09-28T17:53:26.638" v="366" actId="2696"/>
          <pc:sldLayoutMkLst>
            <pc:docMk/>
            <pc:sldMasterMk cId="2427676013" sldId="2147483888"/>
            <pc:sldLayoutMk cId="3985060106" sldId="2147483894"/>
          </pc:sldLayoutMkLst>
        </pc:sldLayoutChg>
        <pc:sldLayoutChg chg="del">
          <pc:chgData name="Rosie Duret" userId="d96ecbf05f5ad4bb" providerId="LiveId" clId="{E8E39E5D-5DBA-4C14-9FAD-B749A4C1BF10}" dt="2019-09-28T17:53:26.638" v="367" actId="2696"/>
          <pc:sldLayoutMkLst>
            <pc:docMk/>
            <pc:sldMasterMk cId="2427676013" sldId="2147483888"/>
            <pc:sldLayoutMk cId="1813156864" sldId="2147483895"/>
          </pc:sldLayoutMkLst>
        </pc:sldLayoutChg>
        <pc:sldLayoutChg chg="del">
          <pc:chgData name="Rosie Duret" userId="d96ecbf05f5ad4bb" providerId="LiveId" clId="{E8E39E5D-5DBA-4C14-9FAD-B749A4C1BF10}" dt="2019-09-28T17:53:26.638" v="368" actId="2696"/>
          <pc:sldLayoutMkLst>
            <pc:docMk/>
            <pc:sldMasterMk cId="2427676013" sldId="2147483888"/>
            <pc:sldLayoutMk cId="3985764065" sldId="2147483896"/>
          </pc:sldLayoutMkLst>
        </pc:sldLayoutChg>
        <pc:sldLayoutChg chg="del">
          <pc:chgData name="Rosie Duret" userId="d96ecbf05f5ad4bb" providerId="LiveId" clId="{E8E39E5D-5DBA-4C14-9FAD-B749A4C1BF10}" dt="2019-09-28T17:53:26.638" v="369" actId="2696"/>
          <pc:sldLayoutMkLst>
            <pc:docMk/>
            <pc:sldMasterMk cId="2427676013" sldId="2147483888"/>
            <pc:sldLayoutMk cId="2236359898" sldId="2147483897"/>
          </pc:sldLayoutMkLst>
        </pc:sldLayoutChg>
        <pc:sldLayoutChg chg="del">
          <pc:chgData name="Rosie Duret" userId="d96ecbf05f5ad4bb" providerId="LiveId" clId="{E8E39E5D-5DBA-4C14-9FAD-B749A4C1BF10}" dt="2019-09-28T17:53:26.638" v="370" actId="2696"/>
          <pc:sldLayoutMkLst>
            <pc:docMk/>
            <pc:sldMasterMk cId="2427676013" sldId="2147483888"/>
            <pc:sldLayoutMk cId="2409221183" sldId="2147483898"/>
          </pc:sldLayoutMkLst>
        </pc:sldLayoutChg>
        <pc:sldLayoutChg chg="del">
          <pc:chgData name="Rosie Duret" userId="d96ecbf05f5ad4bb" providerId="LiveId" clId="{E8E39E5D-5DBA-4C14-9FAD-B749A4C1BF10}" dt="2019-09-28T17:53:26.638" v="371" actId="2696"/>
          <pc:sldLayoutMkLst>
            <pc:docMk/>
            <pc:sldMasterMk cId="2427676013" sldId="2147483888"/>
            <pc:sldLayoutMk cId="2312749289" sldId="2147483899"/>
          </pc:sldLayoutMkLst>
        </pc:sldLayoutChg>
      </pc:sldMasterChg>
      <pc:sldMasterChg chg="del delSldLayout">
        <pc:chgData name="Rosie Duret" userId="d96ecbf05f5ad4bb" providerId="LiveId" clId="{E8E39E5D-5DBA-4C14-9FAD-B749A4C1BF10}" dt="2019-09-28T17:53:19.360" v="359" actId="2696"/>
        <pc:sldMasterMkLst>
          <pc:docMk/>
          <pc:sldMasterMk cId="912859897" sldId="2147483912"/>
        </pc:sldMasterMkLst>
        <pc:sldLayoutChg chg="del">
          <pc:chgData name="Rosie Duret" userId="d96ecbf05f5ad4bb" providerId="LiveId" clId="{E8E39E5D-5DBA-4C14-9FAD-B749A4C1BF10}" dt="2019-09-28T17:53:19.360" v="348" actId="2696"/>
          <pc:sldLayoutMkLst>
            <pc:docMk/>
            <pc:sldMasterMk cId="912859897" sldId="2147483912"/>
            <pc:sldLayoutMk cId="559142998" sldId="2147483913"/>
          </pc:sldLayoutMkLst>
        </pc:sldLayoutChg>
        <pc:sldLayoutChg chg="del">
          <pc:chgData name="Rosie Duret" userId="d96ecbf05f5ad4bb" providerId="LiveId" clId="{E8E39E5D-5DBA-4C14-9FAD-B749A4C1BF10}" dt="2019-09-28T17:53:19.360" v="349" actId="2696"/>
          <pc:sldLayoutMkLst>
            <pc:docMk/>
            <pc:sldMasterMk cId="912859897" sldId="2147483912"/>
            <pc:sldLayoutMk cId="3180899123" sldId="2147483914"/>
          </pc:sldLayoutMkLst>
        </pc:sldLayoutChg>
        <pc:sldLayoutChg chg="del">
          <pc:chgData name="Rosie Duret" userId="d96ecbf05f5ad4bb" providerId="LiveId" clId="{E8E39E5D-5DBA-4C14-9FAD-B749A4C1BF10}" dt="2019-09-28T17:53:19.360" v="350" actId="2696"/>
          <pc:sldLayoutMkLst>
            <pc:docMk/>
            <pc:sldMasterMk cId="912859897" sldId="2147483912"/>
            <pc:sldLayoutMk cId="238840377" sldId="2147483915"/>
          </pc:sldLayoutMkLst>
        </pc:sldLayoutChg>
        <pc:sldLayoutChg chg="del">
          <pc:chgData name="Rosie Duret" userId="d96ecbf05f5ad4bb" providerId="LiveId" clId="{E8E39E5D-5DBA-4C14-9FAD-B749A4C1BF10}" dt="2019-09-28T17:53:19.360" v="351" actId="2696"/>
          <pc:sldLayoutMkLst>
            <pc:docMk/>
            <pc:sldMasterMk cId="912859897" sldId="2147483912"/>
            <pc:sldLayoutMk cId="2065069676" sldId="2147483916"/>
          </pc:sldLayoutMkLst>
        </pc:sldLayoutChg>
        <pc:sldLayoutChg chg="del">
          <pc:chgData name="Rosie Duret" userId="d96ecbf05f5ad4bb" providerId="LiveId" clId="{E8E39E5D-5DBA-4C14-9FAD-B749A4C1BF10}" dt="2019-09-28T17:53:19.360" v="352" actId="2696"/>
          <pc:sldLayoutMkLst>
            <pc:docMk/>
            <pc:sldMasterMk cId="912859897" sldId="2147483912"/>
            <pc:sldLayoutMk cId="2992615844" sldId="2147483917"/>
          </pc:sldLayoutMkLst>
        </pc:sldLayoutChg>
        <pc:sldLayoutChg chg="del">
          <pc:chgData name="Rosie Duret" userId="d96ecbf05f5ad4bb" providerId="LiveId" clId="{E8E39E5D-5DBA-4C14-9FAD-B749A4C1BF10}" dt="2019-09-28T17:53:19.360" v="353" actId="2696"/>
          <pc:sldLayoutMkLst>
            <pc:docMk/>
            <pc:sldMasterMk cId="912859897" sldId="2147483912"/>
            <pc:sldLayoutMk cId="1489316529" sldId="2147483918"/>
          </pc:sldLayoutMkLst>
        </pc:sldLayoutChg>
        <pc:sldLayoutChg chg="del">
          <pc:chgData name="Rosie Duret" userId="d96ecbf05f5ad4bb" providerId="LiveId" clId="{E8E39E5D-5DBA-4C14-9FAD-B749A4C1BF10}" dt="2019-09-28T17:53:19.360" v="354" actId="2696"/>
          <pc:sldLayoutMkLst>
            <pc:docMk/>
            <pc:sldMasterMk cId="912859897" sldId="2147483912"/>
            <pc:sldLayoutMk cId="2567250042" sldId="2147483919"/>
          </pc:sldLayoutMkLst>
        </pc:sldLayoutChg>
        <pc:sldLayoutChg chg="del">
          <pc:chgData name="Rosie Duret" userId="d96ecbf05f5ad4bb" providerId="LiveId" clId="{E8E39E5D-5DBA-4C14-9FAD-B749A4C1BF10}" dt="2019-09-28T17:53:19.360" v="355" actId="2696"/>
          <pc:sldLayoutMkLst>
            <pc:docMk/>
            <pc:sldMasterMk cId="912859897" sldId="2147483912"/>
            <pc:sldLayoutMk cId="1342623459" sldId="2147483920"/>
          </pc:sldLayoutMkLst>
        </pc:sldLayoutChg>
        <pc:sldLayoutChg chg="del">
          <pc:chgData name="Rosie Duret" userId="d96ecbf05f5ad4bb" providerId="LiveId" clId="{E8E39E5D-5DBA-4C14-9FAD-B749A4C1BF10}" dt="2019-09-28T17:53:19.360" v="356" actId="2696"/>
          <pc:sldLayoutMkLst>
            <pc:docMk/>
            <pc:sldMasterMk cId="912859897" sldId="2147483912"/>
            <pc:sldLayoutMk cId="4199493790" sldId="2147483921"/>
          </pc:sldLayoutMkLst>
        </pc:sldLayoutChg>
        <pc:sldLayoutChg chg="del">
          <pc:chgData name="Rosie Duret" userId="d96ecbf05f5ad4bb" providerId="LiveId" clId="{E8E39E5D-5DBA-4C14-9FAD-B749A4C1BF10}" dt="2019-09-28T17:53:19.360" v="357" actId="2696"/>
          <pc:sldLayoutMkLst>
            <pc:docMk/>
            <pc:sldMasterMk cId="912859897" sldId="2147483912"/>
            <pc:sldLayoutMk cId="4005972269" sldId="2147483922"/>
          </pc:sldLayoutMkLst>
        </pc:sldLayoutChg>
        <pc:sldLayoutChg chg="del">
          <pc:chgData name="Rosie Duret" userId="d96ecbf05f5ad4bb" providerId="LiveId" clId="{E8E39E5D-5DBA-4C14-9FAD-B749A4C1BF10}" dt="2019-09-28T17:53:19.360" v="358" actId="2696"/>
          <pc:sldLayoutMkLst>
            <pc:docMk/>
            <pc:sldMasterMk cId="912859897" sldId="2147483912"/>
            <pc:sldLayoutMk cId="1696357598" sldId="2147483923"/>
          </pc:sldLayoutMkLst>
        </pc:sldLayoutChg>
      </pc:sldMasterChg>
      <pc:sldMasterChg chg="del delSldLayout">
        <pc:chgData name="Rosie Duret" userId="d96ecbf05f5ad4bb" providerId="LiveId" clId="{E8E39E5D-5DBA-4C14-9FAD-B749A4C1BF10}" dt="2019-09-28T17:53:03.872" v="345" actId="2696"/>
        <pc:sldMasterMkLst>
          <pc:docMk/>
          <pc:sldMasterMk cId="2813594929" sldId="2147483984"/>
        </pc:sldMasterMkLst>
        <pc:sldLayoutChg chg="del">
          <pc:chgData name="Rosie Duret" userId="d96ecbf05f5ad4bb" providerId="LiveId" clId="{E8E39E5D-5DBA-4C14-9FAD-B749A4C1BF10}" dt="2019-09-28T17:53:03.870" v="334" actId="2696"/>
          <pc:sldLayoutMkLst>
            <pc:docMk/>
            <pc:sldMasterMk cId="2813594929" sldId="2147483984"/>
            <pc:sldLayoutMk cId="3208471602" sldId="2147483985"/>
          </pc:sldLayoutMkLst>
        </pc:sldLayoutChg>
        <pc:sldLayoutChg chg="del">
          <pc:chgData name="Rosie Duret" userId="d96ecbf05f5ad4bb" providerId="LiveId" clId="{E8E39E5D-5DBA-4C14-9FAD-B749A4C1BF10}" dt="2019-09-28T17:53:03.871" v="335" actId="2696"/>
          <pc:sldLayoutMkLst>
            <pc:docMk/>
            <pc:sldMasterMk cId="2813594929" sldId="2147483984"/>
            <pc:sldLayoutMk cId="1397497927" sldId="2147483986"/>
          </pc:sldLayoutMkLst>
        </pc:sldLayoutChg>
        <pc:sldLayoutChg chg="del">
          <pc:chgData name="Rosie Duret" userId="d96ecbf05f5ad4bb" providerId="LiveId" clId="{E8E39E5D-5DBA-4C14-9FAD-B749A4C1BF10}" dt="2019-09-28T17:53:03.872" v="336" actId="2696"/>
          <pc:sldLayoutMkLst>
            <pc:docMk/>
            <pc:sldMasterMk cId="2813594929" sldId="2147483984"/>
            <pc:sldLayoutMk cId="3835092961" sldId="2147483987"/>
          </pc:sldLayoutMkLst>
        </pc:sldLayoutChg>
        <pc:sldLayoutChg chg="del">
          <pc:chgData name="Rosie Duret" userId="d96ecbf05f5ad4bb" providerId="LiveId" clId="{E8E39E5D-5DBA-4C14-9FAD-B749A4C1BF10}" dt="2019-09-28T17:53:03.872" v="337" actId="2696"/>
          <pc:sldLayoutMkLst>
            <pc:docMk/>
            <pc:sldMasterMk cId="2813594929" sldId="2147483984"/>
            <pc:sldLayoutMk cId="3280421031" sldId="2147483988"/>
          </pc:sldLayoutMkLst>
        </pc:sldLayoutChg>
        <pc:sldLayoutChg chg="del">
          <pc:chgData name="Rosie Duret" userId="d96ecbf05f5ad4bb" providerId="LiveId" clId="{E8E39E5D-5DBA-4C14-9FAD-B749A4C1BF10}" dt="2019-09-28T17:53:03.872" v="338" actId="2696"/>
          <pc:sldLayoutMkLst>
            <pc:docMk/>
            <pc:sldMasterMk cId="2813594929" sldId="2147483984"/>
            <pc:sldLayoutMk cId="882862040" sldId="2147483989"/>
          </pc:sldLayoutMkLst>
        </pc:sldLayoutChg>
        <pc:sldLayoutChg chg="del">
          <pc:chgData name="Rosie Duret" userId="d96ecbf05f5ad4bb" providerId="LiveId" clId="{E8E39E5D-5DBA-4C14-9FAD-B749A4C1BF10}" dt="2019-09-28T17:53:03.872" v="339" actId="2696"/>
          <pc:sldLayoutMkLst>
            <pc:docMk/>
            <pc:sldMasterMk cId="2813594929" sldId="2147483984"/>
            <pc:sldLayoutMk cId="2518851311" sldId="2147483990"/>
          </pc:sldLayoutMkLst>
        </pc:sldLayoutChg>
        <pc:sldLayoutChg chg="del">
          <pc:chgData name="Rosie Duret" userId="d96ecbf05f5ad4bb" providerId="LiveId" clId="{E8E39E5D-5DBA-4C14-9FAD-B749A4C1BF10}" dt="2019-09-28T17:53:03.872" v="340" actId="2696"/>
          <pc:sldLayoutMkLst>
            <pc:docMk/>
            <pc:sldMasterMk cId="2813594929" sldId="2147483984"/>
            <pc:sldLayoutMk cId="2348159357" sldId="2147483991"/>
          </pc:sldLayoutMkLst>
        </pc:sldLayoutChg>
        <pc:sldLayoutChg chg="del">
          <pc:chgData name="Rosie Duret" userId="d96ecbf05f5ad4bb" providerId="LiveId" clId="{E8E39E5D-5DBA-4C14-9FAD-B749A4C1BF10}" dt="2019-09-28T17:53:03.872" v="341" actId="2696"/>
          <pc:sldLayoutMkLst>
            <pc:docMk/>
            <pc:sldMasterMk cId="2813594929" sldId="2147483984"/>
            <pc:sldLayoutMk cId="2963915351" sldId="2147483992"/>
          </pc:sldLayoutMkLst>
        </pc:sldLayoutChg>
        <pc:sldLayoutChg chg="del">
          <pc:chgData name="Rosie Duret" userId="d96ecbf05f5ad4bb" providerId="LiveId" clId="{E8E39E5D-5DBA-4C14-9FAD-B749A4C1BF10}" dt="2019-09-28T17:53:03.872" v="342" actId="2696"/>
          <pc:sldLayoutMkLst>
            <pc:docMk/>
            <pc:sldMasterMk cId="2813594929" sldId="2147483984"/>
            <pc:sldLayoutMk cId="2642949773" sldId="2147483993"/>
          </pc:sldLayoutMkLst>
        </pc:sldLayoutChg>
        <pc:sldLayoutChg chg="del">
          <pc:chgData name="Rosie Duret" userId="d96ecbf05f5ad4bb" providerId="LiveId" clId="{E8E39E5D-5DBA-4C14-9FAD-B749A4C1BF10}" dt="2019-09-28T17:53:03.872" v="343" actId="2696"/>
          <pc:sldLayoutMkLst>
            <pc:docMk/>
            <pc:sldMasterMk cId="2813594929" sldId="2147483984"/>
            <pc:sldLayoutMk cId="792440794" sldId="2147483994"/>
          </pc:sldLayoutMkLst>
        </pc:sldLayoutChg>
        <pc:sldLayoutChg chg="del">
          <pc:chgData name="Rosie Duret" userId="d96ecbf05f5ad4bb" providerId="LiveId" clId="{E8E39E5D-5DBA-4C14-9FAD-B749A4C1BF10}" dt="2019-09-28T17:53:03.872" v="344" actId="2696"/>
          <pc:sldLayoutMkLst>
            <pc:docMk/>
            <pc:sldMasterMk cId="2813594929" sldId="2147483984"/>
            <pc:sldLayoutMk cId="3542194212" sldId="2147483995"/>
          </pc:sldLayoutMkLst>
        </pc:sldLayoutChg>
      </pc:sldMasterChg>
      <pc:sldMasterChg chg="del delSldLayout">
        <pc:chgData name="Rosie Duret" userId="d96ecbf05f5ad4bb" providerId="LiveId" clId="{E8E39E5D-5DBA-4C14-9FAD-B749A4C1BF10}" dt="2019-09-28T17:52:30.041" v="332" actId="2696"/>
        <pc:sldMasterMkLst>
          <pc:docMk/>
          <pc:sldMasterMk cId="2537228523" sldId="2147484032"/>
        </pc:sldMasterMkLst>
        <pc:sldLayoutChg chg="del">
          <pc:chgData name="Rosie Duret" userId="d96ecbf05f5ad4bb" providerId="LiveId" clId="{E8E39E5D-5DBA-4C14-9FAD-B749A4C1BF10}" dt="2019-09-28T17:52:30.027" v="321" actId="2696"/>
          <pc:sldLayoutMkLst>
            <pc:docMk/>
            <pc:sldMasterMk cId="2537228523" sldId="2147484032"/>
            <pc:sldLayoutMk cId="3393537441" sldId="2147484033"/>
          </pc:sldLayoutMkLst>
        </pc:sldLayoutChg>
        <pc:sldLayoutChg chg="del">
          <pc:chgData name="Rosie Duret" userId="d96ecbf05f5ad4bb" providerId="LiveId" clId="{E8E39E5D-5DBA-4C14-9FAD-B749A4C1BF10}" dt="2019-09-28T17:52:30.027" v="322" actId="2696"/>
          <pc:sldLayoutMkLst>
            <pc:docMk/>
            <pc:sldMasterMk cId="2537228523" sldId="2147484032"/>
            <pc:sldLayoutMk cId="981843162" sldId="2147484034"/>
          </pc:sldLayoutMkLst>
        </pc:sldLayoutChg>
        <pc:sldLayoutChg chg="del">
          <pc:chgData name="Rosie Duret" userId="d96ecbf05f5ad4bb" providerId="LiveId" clId="{E8E39E5D-5DBA-4C14-9FAD-B749A4C1BF10}" dt="2019-09-28T17:52:30.027" v="323" actId="2696"/>
          <pc:sldLayoutMkLst>
            <pc:docMk/>
            <pc:sldMasterMk cId="2537228523" sldId="2147484032"/>
            <pc:sldLayoutMk cId="3680960484" sldId="2147484035"/>
          </pc:sldLayoutMkLst>
        </pc:sldLayoutChg>
        <pc:sldLayoutChg chg="del">
          <pc:chgData name="Rosie Duret" userId="d96ecbf05f5ad4bb" providerId="LiveId" clId="{E8E39E5D-5DBA-4C14-9FAD-B749A4C1BF10}" dt="2019-09-28T17:52:30.027" v="324" actId="2696"/>
          <pc:sldLayoutMkLst>
            <pc:docMk/>
            <pc:sldMasterMk cId="2537228523" sldId="2147484032"/>
            <pc:sldLayoutMk cId="1249151962" sldId="2147484036"/>
          </pc:sldLayoutMkLst>
        </pc:sldLayoutChg>
        <pc:sldLayoutChg chg="del">
          <pc:chgData name="Rosie Duret" userId="d96ecbf05f5ad4bb" providerId="LiveId" clId="{E8E39E5D-5DBA-4C14-9FAD-B749A4C1BF10}" dt="2019-09-28T17:52:30.027" v="325" actId="2696"/>
          <pc:sldLayoutMkLst>
            <pc:docMk/>
            <pc:sldMasterMk cId="2537228523" sldId="2147484032"/>
            <pc:sldLayoutMk cId="1703432578" sldId="2147484037"/>
          </pc:sldLayoutMkLst>
        </pc:sldLayoutChg>
        <pc:sldLayoutChg chg="del">
          <pc:chgData name="Rosie Duret" userId="d96ecbf05f5ad4bb" providerId="LiveId" clId="{E8E39E5D-5DBA-4C14-9FAD-B749A4C1BF10}" dt="2019-09-28T17:52:30.027" v="326" actId="2696"/>
          <pc:sldLayoutMkLst>
            <pc:docMk/>
            <pc:sldMasterMk cId="2537228523" sldId="2147484032"/>
            <pc:sldLayoutMk cId="4247743677" sldId="2147484038"/>
          </pc:sldLayoutMkLst>
        </pc:sldLayoutChg>
        <pc:sldLayoutChg chg="del">
          <pc:chgData name="Rosie Duret" userId="d96ecbf05f5ad4bb" providerId="LiveId" clId="{E8E39E5D-5DBA-4C14-9FAD-B749A4C1BF10}" dt="2019-09-28T17:52:30.027" v="327" actId="2696"/>
          <pc:sldLayoutMkLst>
            <pc:docMk/>
            <pc:sldMasterMk cId="2537228523" sldId="2147484032"/>
            <pc:sldLayoutMk cId="2326001639" sldId="2147484039"/>
          </pc:sldLayoutMkLst>
        </pc:sldLayoutChg>
        <pc:sldLayoutChg chg="del">
          <pc:chgData name="Rosie Duret" userId="d96ecbf05f5ad4bb" providerId="LiveId" clId="{E8E39E5D-5DBA-4C14-9FAD-B749A4C1BF10}" dt="2019-09-28T17:52:30.027" v="328" actId="2696"/>
          <pc:sldLayoutMkLst>
            <pc:docMk/>
            <pc:sldMasterMk cId="2537228523" sldId="2147484032"/>
            <pc:sldLayoutMk cId="364636794" sldId="2147484040"/>
          </pc:sldLayoutMkLst>
        </pc:sldLayoutChg>
        <pc:sldLayoutChg chg="del">
          <pc:chgData name="Rosie Duret" userId="d96ecbf05f5ad4bb" providerId="LiveId" clId="{E8E39E5D-5DBA-4C14-9FAD-B749A4C1BF10}" dt="2019-09-28T17:52:30.027" v="329" actId="2696"/>
          <pc:sldLayoutMkLst>
            <pc:docMk/>
            <pc:sldMasterMk cId="2537228523" sldId="2147484032"/>
            <pc:sldLayoutMk cId="3302408641" sldId="2147484041"/>
          </pc:sldLayoutMkLst>
        </pc:sldLayoutChg>
        <pc:sldLayoutChg chg="del">
          <pc:chgData name="Rosie Duret" userId="d96ecbf05f5ad4bb" providerId="LiveId" clId="{E8E39E5D-5DBA-4C14-9FAD-B749A4C1BF10}" dt="2019-09-28T17:52:30.027" v="330" actId="2696"/>
          <pc:sldLayoutMkLst>
            <pc:docMk/>
            <pc:sldMasterMk cId="2537228523" sldId="2147484032"/>
            <pc:sldLayoutMk cId="855930146" sldId="2147484042"/>
          </pc:sldLayoutMkLst>
        </pc:sldLayoutChg>
        <pc:sldLayoutChg chg="del">
          <pc:chgData name="Rosie Duret" userId="d96ecbf05f5ad4bb" providerId="LiveId" clId="{E8E39E5D-5DBA-4C14-9FAD-B749A4C1BF10}" dt="2019-09-28T17:52:30.027" v="331" actId="2696"/>
          <pc:sldLayoutMkLst>
            <pc:docMk/>
            <pc:sldMasterMk cId="2537228523" sldId="2147484032"/>
            <pc:sldLayoutMk cId="3123801146" sldId="2147484043"/>
          </pc:sldLayoutMkLst>
        </pc:sldLayoutChg>
      </pc:sldMasterChg>
      <pc:sldMasterChg chg="del delSldLayout">
        <pc:chgData name="Rosie Duret" userId="d96ecbf05f5ad4bb" providerId="LiveId" clId="{E8E39E5D-5DBA-4C14-9FAD-B749A4C1BF10}" dt="2019-09-28T17:52:17.334" v="306" actId="2696"/>
        <pc:sldMasterMkLst>
          <pc:docMk/>
          <pc:sldMasterMk cId="714619447" sldId="2147484056"/>
        </pc:sldMasterMkLst>
        <pc:sldLayoutChg chg="del">
          <pc:chgData name="Rosie Duret" userId="d96ecbf05f5ad4bb" providerId="LiveId" clId="{E8E39E5D-5DBA-4C14-9FAD-B749A4C1BF10}" dt="2019-09-28T17:52:17.334" v="295" actId="2696"/>
          <pc:sldLayoutMkLst>
            <pc:docMk/>
            <pc:sldMasterMk cId="714619447" sldId="2147484056"/>
            <pc:sldLayoutMk cId="1246810130" sldId="2147484057"/>
          </pc:sldLayoutMkLst>
        </pc:sldLayoutChg>
        <pc:sldLayoutChg chg="del">
          <pc:chgData name="Rosie Duret" userId="d96ecbf05f5ad4bb" providerId="LiveId" clId="{E8E39E5D-5DBA-4C14-9FAD-B749A4C1BF10}" dt="2019-09-28T17:52:17.334" v="296" actId="2696"/>
          <pc:sldLayoutMkLst>
            <pc:docMk/>
            <pc:sldMasterMk cId="714619447" sldId="2147484056"/>
            <pc:sldLayoutMk cId="2207942038" sldId="2147484058"/>
          </pc:sldLayoutMkLst>
        </pc:sldLayoutChg>
        <pc:sldLayoutChg chg="del">
          <pc:chgData name="Rosie Duret" userId="d96ecbf05f5ad4bb" providerId="LiveId" clId="{E8E39E5D-5DBA-4C14-9FAD-B749A4C1BF10}" dt="2019-09-28T17:52:17.334" v="297" actId="2696"/>
          <pc:sldLayoutMkLst>
            <pc:docMk/>
            <pc:sldMasterMk cId="714619447" sldId="2147484056"/>
            <pc:sldLayoutMk cId="1747076247" sldId="2147484059"/>
          </pc:sldLayoutMkLst>
        </pc:sldLayoutChg>
        <pc:sldLayoutChg chg="del">
          <pc:chgData name="Rosie Duret" userId="d96ecbf05f5ad4bb" providerId="LiveId" clId="{E8E39E5D-5DBA-4C14-9FAD-B749A4C1BF10}" dt="2019-09-28T17:52:17.334" v="298" actId="2696"/>
          <pc:sldLayoutMkLst>
            <pc:docMk/>
            <pc:sldMasterMk cId="714619447" sldId="2147484056"/>
            <pc:sldLayoutMk cId="2872152232" sldId="2147484060"/>
          </pc:sldLayoutMkLst>
        </pc:sldLayoutChg>
        <pc:sldLayoutChg chg="del">
          <pc:chgData name="Rosie Duret" userId="d96ecbf05f5ad4bb" providerId="LiveId" clId="{E8E39E5D-5DBA-4C14-9FAD-B749A4C1BF10}" dt="2019-09-28T17:52:17.334" v="299" actId="2696"/>
          <pc:sldLayoutMkLst>
            <pc:docMk/>
            <pc:sldMasterMk cId="714619447" sldId="2147484056"/>
            <pc:sldLayoutMk cId="3993177529" sldId="2147484061"/>
          </pc:sldLayoutMkLst>
        </pc:sldLayoutChg>
        <pc:sldLayoutChg chg="del">
          <pc:chgData name="Rosie Duret" userId="d96ecbf05f5ad4bb" providerId="LiveId" clId="{E8E39E5D-5DBA-4C14-9FAD-B749A4C1BF10}" dt="2019-09-28T17:52:17.334" v="300" actId="2696"/>
          <pc:sldLayoutMkLst>
            <pc:docMk/>
            <pc:sldMasterMk cId="714619447" sldId="2147484056"/>
            <pc:sldLayoutMk cId="3840618012" sldId="2147484062"/>
          </pc:sldLayoutMkLst>
        </pc:sldLayoutChg>
        <pc:sldLayoutChg chg="del">
          <pc:chgData name="Rosie Duret" userId="d96ecbf05f5ad4bb" providerId="LiveId" clId="{E8E39E5D-5DBA-4C14-9FAD-B749A4C1BF10}" dt="2019-09-28T17:52:17.334" v="301" actId="2696"/>
          <pc:sldLayoutMkLst>
            <pc:docMk/>
            <pc:sldMasterMk cId="714619447" sldId="2147484056"/>
            <pc:sldLayoutMk cId="3922371113" sldId="2147484063"/>
          </pc:sldLayoutMkLst>
        </pc:sldLayoutChg>
        <pc:sldLayoutChg chg="del">
          <pc:chgData name="Rosie Duret" userId="d96ecbf05f5ad4bb" providerId="LiveId" clId="{E8E39E5D-5DBA-4C14-9FAD-B749A4C1BF10}" dt="2019-09-28T17:52:17.334" v="302" actId="2696"/>
          <pc:sldLayoutMkLst>
            <pc:docMk/>
            <pc:sldMasterMk cId="714619447" sldId="2147484056"/>
            <pc:sldLayoutMk cId="1399781149" sldId="2147484064"/>
          </pc:sldLayoutMkLst>
        </pc:sldLayoutChg>
        <pc:sldLayoutChg chg="del">
          <pc:chgData name="Rosie Duret" userId="d96ecbf05f5ad4bb" providerId="LiveId" clId="{E8E39E5D-5DBA-4C14-9FAD-B749A4C1BF10}" dt="2019-09-28T17:52:17.334" v="303" actId="2696"/>
          <pc:sldLayoutMkLst>
            <pc:docMk/>
            <pc:sldMasterMk cId="714619447" sldId="2147484056"/>
            <pc:sldLayoutMk cId="1668740378" sldId="2147484065"/>
          </pc:sldLayoutMkLst>
        </pc:sldLayoutChg>
        <pc:sldLayoutChg chg="del">
          <pc:chgData name="Rosie Duret" userId="d96ecbf05f5ad4bb" providerId="LiveId" clId="{E8E39E5D-5DBA-4C14-9FAD-B749A4C1BF10}" dt="2019-09-28T17:52:17.334" v="304" actId="2696"/>
          <pc:sldLayoutMkLst>
            <pc:docMk/>
            <pc:sldMasterMk cId="714619447" sldId="2147484056"/>
            <pc:sldLayoutMk cId="328168899" sldId="2147484066"/>
          </pc:sldLayoutMkLst>
        </pc:sldLayoutChg>
        <pc:sldLayoutChg chg="del">
          <pc:chgData name="Rosie Duret" userId="d96ecbf05f5ad4bb" providerId="LiveId" clId="{E8E39E5D-5DBA-4C14-9FAD-B749A4C1BF10}" dt="2019-09-28T17:52:17.334" v="305" actId="2696"/>
          <pc:sldLayoutMkLst>
            <pc:docMk/>
            <pc:sldMasterMk cId="714619447" sldId="2147484056"/>
            <pc:sldLayoutMk cId="977674434" sldId="2147484067"/>
          </pc:sldLayoutMkLst>
        </pc:sldLayoutChg>
      </pc:sldMasterChg>
      <pc:sldMasterChg chg="del delSldLayout">
        <pc:chgData name="Rosie Duret" userId="d96ecbf05f5ad4bb" providerId="LiveId" clId="{E8E39E5D-5DBA-4C14-9FAD-B749A4C1BF10}" dt="2019-09-28T17:52:24.014" v="319" actId="2696"/>
        <pc:sldMasterMkLst>
          <pc:docMk/>
          <pc:sldMasterMk cId="27330306" sldId="2147484068"/>
        </pc:sldMasterMkLst>
        <pc:sldLayoutChg chg="del">
          <pc:chgData name="Rosie Duret" userId="d96ecbf05f5ad4bb" providerId="LiveId" clId="{E8E39E5D-5DBA-4C14-9FAD-B749A4C1BF10}" dt="2019-09-28T17:52:23.996" v="308" actId="2696"/>
          <pc:sldLayoutMkLst>
            <pc:docMk/>
            <pc:sldMasterMk cId="27330306" sldId="2147484068"/>
            <pc:sldLayoutMk cId="2457170382" sldId="2147484069"/>
          </pc:sldLayoutMkLst>
        </pc:sldLayoutChg>
        <pc:sldLayoutChg chg="del">
          <pc:chgData name="Rosie Duret" userId="d96ecbf05f5ad4bb" providerId="LiveId" clId="{E8E39E5D-5DBA-4C14-9FAD-B749A4C1BF10}" dt="2019-09-28T17:52:23.996" v="309" actId="2696"/>
          <pc:sldLayoutMkLst>
            <pc:docMk/>
            <pc:sldMasterMk cId="27330306" sldId="2147484068"/>
            <pc:sldLayoutMk cId="1504586148" sldId="2147484070"/>
          </pc:sldLayoutMkLst>
        </pc:sldLayoutChg>
        <pc:sldLayoutChg chg="del">
          <pc:chgData name="Rosie Duret" userId="d96ecbf05f5ad4bb" providerId="LiveId" clId="{E8E39E5D-5DBA-4C14-9FAD-B749A4C1BF10}" dt="2019-09-28T17:52:23.996" v="310" actId="2696"/>
          <pc:sldLayoutMkLst>
            <pc:docMk/>
            <pc:sldMasterMk cId="27330306" sldId="2147484068"/>
            <pc:sldLayoutMk cId="3819794106" sldId="2147484071"/>
          </pc:sldLayoutMkLst>
        </pc:sldLayoutChg>
        <pc:sldLayoutChg chg="del">
          <pc:chgData name="Rosie Duret" userId="d96ecbf05f5ad4bb" providerId="LiveId" clId="{E8E39E5D-5DBA-4C14-9FAD-B749A4C1BF10}" dt="2019-09-28T17:52:23.996" v="311" actId="2696"/>
          <pc:sldLayoutMkLst>
            <pc:docMk/>
            <pc:sldMasterMk cId="27330306" sldId="2147484068"/>
            <pc:sldLayoutMk cId="433991833" sldId="2147484072"/>
          </pc:sldLayoutMkLst>
        </pc:sldLayoutChg>
        <pc:sldLayoutChg chg="del">
          <pc:chgData name="Rosie Duret" userId="d96ecbf05f5ad4bb" providerId="LiveId" clId="{E8E39E5D-5DBA-4C14-9FAD-B749A4C1BF10}" dt="2019-09-28T17:52:24.012" v="312" actId="2696"/>
          <pc:sldLayoutMkLst>
            <pc:docMk/>
            <pc:sldMasterMk cId="27330306" sldId="2147484068"/>
            <pc:sldLayoutMk cId="1106817723" sldId="2147484073"/>
          </pc:sldLayoutMkLst>
        </pc:sldLayoutChg>
        <pc:sldLayoutChg chg="del">
          <pc:chgData name="Rosie Duret" userId="d96ecbf05f5ad4bb" providerId="LiveId" clId="{E8E39E5D-5DBA-4C14-9FAD-B749A4C1BF10}" dt="2019-09-28T17:52:24.014" v="313" actId="2696"/>
          <pc:sldLayoutMkLst>
            <pc:docMk/>
            <pc:sldMasterMk cId="27330306" sldId="2147484068"/>
            <pc:sldLayoutMk cId="3446688238" sldId="2147484074"/>
          </pc:sldLayoutMkLst>
        </pc:sldLayoutChg>
        <pc:sldLayoutChg chg="del">
          <pc:chgData name="Rosie Duret" userId="d96ecbf05f5ad4bb" providerId="LiveId" clId="{E8E39E5D-5DBA-4C14-9FAD-B749A4C1BF10}" dt="2019-09-28T17:52:24.014" v="314" actId="2696"/>
          <pc:sldLayoutMkLst>
            <pc:docMk/>
            <pc:sldMasterMk cId="27330306" sldId="2147484068"/>
            <pc:sldLayoutMk cId="1708828434" sldId="2147484075"/>
          </pc:sldLayoutMkLst>
        </pc:sldLayoutChg>
        <pc:sldLayoutChg chg="del">
          <pc:chgData name="Rosie Duret" userId="d96ecbf05f5ad4bb" providerId="LiveId" clId="{E8E39E5D-5DBA-4C14-9FAD-B749A4C1BF10}" dt="2019-09-28T17:52:24.014" v="315" actId="2696"/>
          <pc:sldLayoutMkLst>
            <pc:docMk/>
            <pc:sldMasterMk cId="27330306" sldId="2147484068"/>
            <pc:sldLayoutMk cId="1062527633" sldId="2147484076"/>
          </pc:sldLayoutMkLst>
        </pc:sldLayoutChg>
        <pc:sldLayoutChg chg="del">
          <pc:chgData name="Rosie Duret" userId="d96ecbf05f5ad4bb" providerId="LiveId" clId="{E8E39E5D-5DBA-4C14-9FAD-B749A4C1BF10}" dt="2019-09-28T17:52:24.014" v="316" actId="2696"/>
          <pc:sldLayoutMkLst>
            <pc:docMk/>
            <pc:sldMasterMk cId="27330306" sldId="2147484068"/>
            <pc:sldLayoutMk cId="2468613139" sldId="2147484077"/>
          </pc:sldLayoutMkLst>
        </pc:sldLayoutChg>
        <pc:sldLayoutChg chg="del">
          <pc:chgData name="Rosie Duret" userId="d96ecbf05f5ad4bb" providerId="LiveId" clId="{E8E39E5D-5DBA-4C14-9FAD-B749A4C1BF10}" dt="2019-09-28T17:52:24.014" v="317" actId="2696"/>
          <pc:sldLayoutMkLst>
            <pc:docMk/>
            <pc:sldMasterMk cId="27330306" sldId="2147484068"/>
            <pc:sldLayoutMk cId="977747010" sldId="2147484078"/>
          </pc:sldLayoutMkLst>
        </pc:sldLayoutChg>
        <pc:sldLayoutChg chg="del">
          <pc:chgData name="Rosie Duret" userId="d96ecbf05f5ad4bb" providerId="LiveId" clId="{E8E39E5D-5DBA-4C14-9FAD-B749A4C1BF10}" dt="2019-09-28T17:52:24.014" v="318" actId="2696"/>
          <pc:sldLayoutMkLst>
            <pc:docMk/>
            <pc:sldMasterMk cId="27330306" sldId="2147484068"/>
            <pc:sldLayoutMk cId="4220387298" sldId="2147484079"/>
          </pc:sldLayoutMkLst>
        </pc:sldLayoutChg>
      </pc:sldMasterChg>
    </pc:docChg>
  </pc:docChgLst>
  <pc:docChgLst>
    <pc:chgData name="Rosie Duret" userId="d96ecbf05f5ad4bb" providerId="LiveId" clId="{C7454384-AC87-4B93-A99E-14E9C3ACFFAE}"/>
    <pc:docChg chg="custSel delSld modSld modNotesMaster">
      <pc:chgData name="Rosie Duret" userId="d96ecbf05f5ad4bb" providerId="LiveId" clId="{C7454384-AC87-4B93-A99E-14E9C3ACFFAE}" dt="2019-11-02T20:56:09.531" v="2649"/>
      <pc:docMkLst>
        <pc:docMk/>
      </pc:docMkLst>
      <pc:sldChg chg="modSp modNotesTx">
        <pc:chgData name="Rosie Duret" userId="d96ecbf05f5ad4bb" providerId="LiveId" clId="{C7454384-AC87-4B93-A99E-14E9C3ACFFAE}" dt="2019-10-02T16:33:12.340" v="2631" actId="6549"/>
        <pc:sldMkLst>
          <pc:docMk/>
          <pc:sldMk cId="1414356995" sldId="259"/>
        </pc:sldMkLst>
        <pc:spChg chg="mod">
          <ac:chgData name="Rosie Duret" userId="d96ecbf05f5ad4bb" providerId="LiveId" clId="{C7454384-AC87-4B93-A99E-14E9C3ACFFAE}" dt="2019-09-28T23:33:49.368" v="4" actId="20577"/>
          <ac:spMkLst>
            <pc:docMk/>
            <pc:sldMk cId="1414356995" sldId="259"/>
            <ac:spMk id="2055" creationId="{00000000-0000-0000-0000-000000000000}"/>
          </ac:spMkLst>
        </pc:spChg>
        <pc:spChg chg="mod">
          <ac:chgData name="Rosie Duret" userId="d96ecbf05f5ad4bb" providerId="LiveId" clId="{C7454384-AC87-4B93-A99E-14E9C3ACFFAE}" dt="2019-09-29T09:44:56.966" v="1544" actId="20577"/>
          <ac:spMkLst>
            <pc:docMk/>
            <pc:sldMk cId="1414356995" sldId="259"/>
            <ac:spMk id="260102" creationId="{00000000-0000-0000-0000-000000000000}"/>
          </ac:spMkLst>
        </pc:spChg>
      </pc:sldChg>
      <pc:sldChg chg="modSp modAnim">
        <pc:chgData name="Rosie Duret" userId="d96ecbf05f5ad4bb" providerId="LiveId" clId="{C7454384-AC87-4B93-A99E-14E9C3ACFFAE}" dt="2019-09-29T00:04:23.044" v="903" actId="1076"/>
        <pc:sldMkLst>
          <pc:docMk/>
          <pc:sldMk cId="794869693" sldId="260"/>
        </pc:sldMkLst>
        <pc:spChg chg="mod">
          <ac:chgData name="Rosie Duret" userId="d96ecbf05f5ad4bb" providerId="LiveId" clId="{C7454384-AC87-4B93-A99E-14E9C3ACFFAE}" dt="2019-09-29T00:04:23.044" v="903" actId="1076"/>
          <ac:spMkLst>
            <pc:docMk/>
            <pc:sldMk cId="794869693" sldId="260"/>
            <ac:spMk id="2055" creationId="{00000000-0000-0000-0000-000000000000}"/>
          </ac:spMkLst>
        </pc:spChg>
        <pc:spChg chg="mod">
          <ac:chgData name="Rosie Duret" userId="d96ecbf05f5ad4bb" providerId="LiveId" clId="{C7454384-AC87-4B93-A99E-14E9C3ACFFAE}" dt="2019-09-29T00:04:20.935" v="902" actId="14100"/>
          <ac:spMkLst>
            <pc:docMk/>
            <pc:sldMk cId="794869693" sldId="260"/>
            <ac:spMk id="261122" creationId="{00000000-0000-0000-0000-000000000000}"/>
          </ac:spMkLst>
        </pc:spChg>
      </pc:sldChg>
      <pc:sldChg chg="del">
        <pc:chgData name="Rosie Duret" userId="d96ecbf05f5ad4bb" providerId="LiveId" clId="{C7454384-AC87-4B93-A99E-14E9C3ACFFAE}" dt="2019-09-28T23:48:20.673" v="705" actId="2696"/>
        <pc:sldMkLst>
          <pc:docMk/>
          <pc:sldMk cId="902607922" sldId="261"/>
        </pc:sldMkLst>
      </pc:sldChg>
      <pc:sldChg chg="del">
        <pc:chgData name="Rosie Duret" userId="d96ecbf05f5ad4bb" providerId="LiveId" clId="{C7454384-AC87-4B93-A99E-14E9C3ACFFAE}" dt="2019-09-28T23:48:23.798" v="708" actId="2696"/>
        <pc:sldMkLst>
          <pc:docMk/>
          <pc:sldMk cId="2613565916" sldId="265"/>
        </pc:sldMkLst>
      </pc:sldChg>
      <pc:sldChg chg="modSp">
        <pc:chgData name="Rosie Duret" userId="d96ecbf05f5ad4bb" providerId="LiveId" clId="{C7454384-AC87-4B93-A99E-14E9C3ACFFAE}" dt="2019-10-02T16:35:12.994" v="2633" actId="207"/>
        <pc:sldMkLst>
          <pc:docMk/>
          <pc:sldMk cId="2499863370" sldId="275"/>
        </pc:sldMkLst>
        <pc:spChg chg="mod">
          <ac:chgData name="Rosie Duret" userId="d96ecbf05f5ad4bb" providerId="LiveId" clId="{C7454384-AC87-4B93-A99E-14E9C3ACFFAE}" dt="2019-10-02T16:35:12.994" v="2633" actId="207"/>
          <ac:spMkLst>
            <pc:docMk/>
            <pc:sldMk cId="2499863370" sldId="275"/>
            <ac:spMk id="2055" creationId="{00000000-0000-0000-0000-000000000000}"/>
          </ac:spMkLst>
        </pc:spChg>
        <pc:spChg chg="mod">
          <ac:chgData name="Rosie Duret" userId="d96ecbf05f5ad4bb" providerId="LiveId" clId="{C7454384-AC87-4B93-A99E-14E9C3ACFFAE}" dt="2019-09-29T00:05:17.266" v="939" actId="14100"/>
          <ac:spMkLst>
            <pc:docMk/>
            <pc:sldMk cId="2499863370" sldId="275"/>
            <ac:spMk id="261122" creationId="{00000000-0000-0000-0000-000000000000}"/>
          </ac:spMkLst>
        </pc:spChg>
      </pc:sldChg>
      <pc:sldChg chg="del">
        <pc:chgData name="Rosie Duret" userId="d96ecbf05f5ad4bb" providerId="LiveId" clId="{C7454384-AC87-4B93-A99E-14E9C3ACFFAE}" dt="2019-09-28T23:48:21.548" v="706" actId="2696"/>
        <pc:sldMkLst>
          <pc:docMk/>
          <pc:sldMk cId="3736218106" sldId="314"/>
        </pc:sldMkLst>
      </pc:sldChg>
      <pc:sldChg chg="del">
        <pc:chgData name="Rosie Duret" userId="d96ecbf05f5ad4bb" providerId="LiveId" clId="{C7454384-AC87-4B93-A99E-14E9C3ACFFAE}" dt="2019-09-28T23:48:30.218" v="715" actId="2696"/>
        <pc:sldMkLst>
          <pc:docMk/>
          <pc:sldMk cId="1133066820" sldId="325"/>
        </pc:sldMkLst>
      </pc:sldChg>
      <pc:sldChg chg="del">
        <pc:chgData name="Rosie Duret" userId="d96ecbf05f5ad4bb" providerId="LiveId" clId="{C7454384-AC87-4B93-A99E-14E9C3ACFFAE}" dt="2019-09-28T23:48:27.328" v="712" actId="2696"/>
        <pc:sldMkLst>
          <pc:docMk/>
          <pc:sldMk cId="3897453117" sldId="329"/>
        </pc:sldMkLst>
      </pc:sldChg>
      <pc:sldChg chg="del">
        <pc:chgData name="Rosie Duret" userId="d96ecbf05f5ad4bb" providerId="LiveId" clId="{C7454384-AC87-4B93-A99E-14E9C3ACFFAE}" dt="2019-09-28T23:48:35.218" v="722" actId="2696"/>
        <pc:sldMkLst>
          <pc:docMk/>
          <pc:sldMk cId="0" sldId="331"/>
        </pc:sldMkLst>
      </pc:sldChg>
      <pc:sldChg chg="del">
        <pc:chgData name="Rosie Duret" userId="d96ecbf05f5ad4bb" providerId="LiveId" clId="{C7454384-AC87-4B93-A99E-14E9C3ACFFAE}" dt="2019-09-28T23:48:41.293" v="730" actId="2696"/>
        <pc:sldMkLst>
          <pc:docMk/>
          <pc:sldMk cId="0" sldId="332"/>
        </pc:sldMkLst>
      </pc:sldChg>
      <pc:sldChg chg="addSp modSp modNotes">
        <pc:chgData name="Rosie Duret" userId="d96ecbf05f5ad4bb" providerId="LiveId" clId="{C7454384-AC87-4B93-A99E-14E9C3ACFFAE}" dt="2019-11-02T20:56:09.531" v="2649"/>
        <pc:sldMkLst>
          <pc:docMk/>
          <pc:sldMk cId="0" sldId="333"/>
        </pc:sldMkLst>
        <pc:spChg chg="mod">
          <ac:chgData name="Rosie Duret" userId="d96ecbf05f5ad4bb" providerId="LiveId" clId="{C7454384-AC87-4B93-A99E-14E9C3ACFFAE}" dt="2019-09-29T00:02:26.916" v="830" actId="14100"/>
          <ac:spMkLst>
            <pc:docMk/>
            <pc:sldMk cId="0" sldId="333"/>
            <ac:spMk id="339969" creationId="{03E744F8-380C-4350-92AD-8ADE1B96D53B}"/>
          </ac:spMkLst>
        </pc:spChg>
        <pc:picChg chg="add mod">
          <ac:chgData name="Rosie Duret" userId="d96ecbf05f5ad4bb" providerId="LiveId" clId="{C7454384-AC87-4B93-A99E-14E9C3ACFFAE}" dt="2019-09-28T23:59:56.220" v="764" actId="14100"/>
          <ac:picMkLst>
            <pc:docMk/>
            <pc:sldMk cId="0" sldId="333"/>
            <ac:picMk id="5" creationId="{11549CC9-0D25-473C-9ABF-B05D22C590AD}"/>
          </ac:picMkLst>
        </pc:picChg>
      </pc:sldChg>
      <pc:sldChg chg="del">
        <pc:chgData name="Rosie Duret" userId="d96ecbf05f5ad4bb" providerId="LiveId" clId="{C7454384-AC87-4B93-A99E-14E9C3ACFFAE}" dt="2019-09-28T23:48:25" v="709" actId="2696"/>
        <pc:sldMkLst>
          <pc:docMk/>
          <pc:sldMk cId="2533626190" sldId="336"/>
        </pc:sldMkLst>
      </pc:sldChg>
      <pc:sldChg chg="addSp">
        <pc:chgData name="Rosie Duret" userId="d96ecbf05f5ad4bb" providerId="LiveId" clId="{C7454384-AC87-4B93-A99E-14E9C3ACFFAE}" dt="2019-09-29T00:33:56.808" v="1536"/>
        <pc:sldMkLst>
          <pc:docMk/>
          <pc:sldMk cId="3851098749" sldId="343"/>
        </pc:sldMkLst>
        <pc:picChg chg="add">
          <ac:chgData name="Rosie Duret" userId="d96ecbf05f5ad4bb" providerId="LiveId" clId="{C7454384-AC87-4B93-A99E-14E9C3ACFFAE}" dt="2019-09-29T00:33:56.808" v="1536"/>
          <ac:picMkLst>
            <pc:docMk/>
            <pc:sldMk cId="3851098749" sldId="343"/>
            <ac:picMk id="4" creationId="{F650E348-4965-43AD-8E80-D197447D289A}"/>
          </ac:picMkLst>
        </pc:picChg>
      </pc:sldChg>
      <pc:sldChg chg="del">
        <pc:chgData name="Rosie Duret" userId="d96ecbf05f5ad4bb" providerId="LiveId" clId="{C7454384-AC87-4B93-A99E-14E9C3ACFFAE}" dt="2019-09-28T23:48:34.546" v="721" actId="2696"/>
        <pc:sldMkLst>
          <pc:docMk/>
          <pc:sldMk cId="1853816706" sldId="367"/>
        </pc:sldMkLst>
      </pc:sldChg>
      <pc:sldChg chg="del">
        <pc:chgData name="Rosie Duret" userId="d96ecbf05f5ad4bb" providerId="LiveId" clId="{C7454384-AC87-4B93-A99E-14E9C3ACFFAE}" dt="2019-09-28T23:48:36.643" v="724" actId="2696"/>
        <pc:sldMkLst>
          <pc:docMk/>
          <pc:sldMk cId="812680917" sldId="368"/>
        </pc:sldMkLst>
      </pc:sldChg>
      <pc:sldChg chg="del">
        <pc:chgData name="Rosie Duret" userId="d96ecbf05f5ad4bb" providerId="LiveId" clId="{C7454384-AC87-4B93-A99E-14E9C3ACFFAE}" dt="2019-09-28T23:48:33.890" v="720" actId="2696"/>
        <pc:sldMkLst>
          <pc:docMk/>
          <pc:sldMk cId="4153717141" sldId="369"/>
        </pc:sldMkLst>
      </pc:sldChg>
      <pc:sldChg chg="del">
        <pc:chgData name="Rosie Duret" userId="d96ecbf05f5ad4bb" providerId="LiveId" clId="{C7454384-AC87-4B93-A99E-14E9C3ACFFAE}" dt="2019-09-28T23:48:33.281" v="719" actId="2696"/>
        <pc:sldMkLst>
          <pc:docMk/>
          <pc:sldMk cId="2701941112" sldId="370"/>
        </pc:sldMkLst>
      </pc:sldChg>
      <pc:sldChg chg="del">
        <pc:chgData name="Rosie Duret" userId="d96ecbf05f5ad4bb" providerId="LiveId" clId="{C7454384-AC87-4B93-A99E-14E9C3ACFFAE}" dt="2019-09-28T23:48:37.377" v="725" actId="2696"/>
        <pc:sldMkLst>
          <pc:docMk/>
          <pc:sldMk cId="3553089359" sldId="371"/>
        </pc:sldMkLst>
      </pc:sldChg>
      <pc:sldChg chg="del">
        <pc:chgData name="Rosie Duret" userId="d96ecbf05f5ad4bb" providerId="LiveId" clId="{C7454384-AC87-4B93-A99E-14E9C3ACFFAE}" dt="2019-09-28T23:48:31.922" v="717" actId="2696"/>
        <pc:sldMkLst>
          <pc:docMk/>
          <pc:sldMk cId="1461102654" sldId="372"/>
        </pc:sldMkLst>
      </pc:sldChg>
      <pc:sldChg chg="del">
        <pc:chgData name="Rosie Duret" userId="d96ecbf05f5ad4bb" providerId="LiveId" clId="{C7454384-AC87-4B93-A99E-14E9C3ACFFAE}" dt="2019-09-28T23:48:42.528" v="731" actId="2696"/>
        <pc:sldMkLst>
          <pc:docMk/>
          <pc:sldMk cId="1747136337" sldId="373"/>
        </pc:sldMkLst>
      </pc:sldChg>
      <pc:sldChg chg="del">
        <pc:chgData name="Rosie Duret" userId="d96ecbf05f5ad4bb" providerId="LiveId" clId="{C7454384-AC87-4B93-A99E-14E9C3ACFFAE}" dt="2019-09-28T23:56:09.447" v="752" actId="2696"/>
        <pc:sldMkLst>
          <pc:docMk/>
          <pc:sldMk cId="647732636" sldId="374"/>
        </pc:sldMkLst>
      </pc:sldChg>
      <pc:sldChg chg="del">
        <pc:chgData name="Rosie Duret" userId="d96ecbf05f5ad4bb" providerId="LiveId" clId="{C7454384-AC87-4B93-A99E-14E9C3ACFFAE}" dt="2019-09-28T23:56:10.181" v="753" actId="2696"/>
        <pc:sldMkLst>
          <pc:docMk/>
          <pc:sldMk cId="2694177263" sldId="375"/>
        </pc:sldMkLst>
      </pc:sldChg>
      <pc:sldChg chg="del">
        <pc:chgData name="Rosie Duret" userId="d96ecbf05f5ad4bb" providerId="LiveId" clId="{C7454384-AC87-4B93-A99E-14E9C3ACFFAE}" dt="2019-09-28T23:48:26.484" v="711" actId="2696"/>
        <pc:sldMkLst>
          <pc:docMk/>
          <pc:sldMk cId="2189962519" sldId="376"/>
        </pc:sldMkLst>
      </pc:sldChg>
      <pc:sldChg chg="del">
        <pc:chgData name="Rosie Duret" userId="d96ecbf05f5ad4bb" providerId="LiveId" clId="{C7454384-AC87-4B93-A99E-14E9C3ACFFAE}" dt="2019-09-28T23:48:35.924" v="723" actId="2696"/>
        <pc:sldMkLst>
          <pc:docMk/>
          <pc:sldMk cId="4714619" sldId="377"/>
        </pc:sldMkLst>
      </pc:sldChg>
      <pc:sldChg chg="del">
        <pc:chgData name="Rosie Duret" userId="d96ecbf05f5ad4bb" providerId="LiveId" clId="{C7454384-AC87-4B93-A99E-14E9C3ACFFAE}" dt="2019-09-28T23:56:10.900" v="754" actId="2696"/>
        <pc:sldMkLst>
          <pc:docMk/>
          <pc:sldMk cId="2030987447" sldId="378"/>
        </pc:sldMkLst>
      </pc:sldChg>
      <pc:sldChg chg="del">
        <pc:chgData name="Rosie Duret" userId="d96ecbf05f5ad4bb" providerId="LiveId" clId="{C7454384-AC87-4B93-A99E-14E9C3ACFFAE}" dt="2019-09-28T23:49:00.609" v="737" actId="2696"/>
        <pc:sldMkLst>
          <pc:docMk/>
          <pc:sldMk cId="640141272" sldId="379"/>
        </pc:sldMkLst>
      </pc:sldChg>
      <pc:sldChg chg="del">
        <pc:chgData name="Rosie Duret" userId="d96ecbf05f5ad4bb" providerId="LiveId" clId="{C7454384-AC87-4B93-A99E-14E9C3ACFFAE}" dt="2019-09-28T23:49:01.328" v="738" actId="2696"/>
        <pc:sldMkLst>
          <pc:docMk/>
          <pc:sldMk cId="1890469905" sldId="380"/>
        </pc:sldMkLst>
      </pc:sldChg>
      <pc:sldChg chg="del">
        <pc:chgData name="Rosie Duret" userId="d96ecbf05f5ad4bb" providerId="LiveId" clId="{C7454384-AC87-4B93-A99E-14E9C3ACFFAE}" dt="2019-09-28T23:56:08.135" v="751" actId="2696"/>
        <pc:sldMkLst>
          <pc:docMk/>
          <pc:sldMk cId="230320128" sldId="381"/>
        </pc:sldMkLst>
      </pc:sldChg>
      <pc:sldChg chg="del">
        <pc:chgData name="Rosie Duret" userId="d96ecbf05f5ad4bb" providerId="LiveId" clId="{C7454384-AC87-4B93-A99E-14E9C3ACFFAE}" dt="2019-09-28T23:49:04.061" v="739" actId="2696"/>
        <pc:sldMkLst>
          <pc:docMk/>
          <pc:sldMk cId="3616976740" sldId="382"/>
        </pc:sldMkLst>
      </pc:sldChg>
      <pc:sldChg chg="del">
        <pc:chgData name="Rosie Duret" userId="d96ecbf05f5ad4bb" providerId="LiveId" clId="{C7454384-AC87-4B93-A99E-14E9C3ACFFAE}" dt="2019-09-28T23:49:05.842" v="740" actId="2696"/>
        <pc:sldMkLst>
          <pc:docMk/>
          <pc:sldMk cId="4240586467" sldId="383"/>
        </pc:sldMkLst>
      </pc:sldChg>
      <pc:sldChg chg="del">
        <pc:chgData name="Rosie Duret" userId="d96ecbf05f5ad4bb" providerId="LiveId" clId="{C7454384-AC87-4B93-A99E-14E9C3ACFFAE}" dt="2019-09-28T23:49:07.779" v="741" actId="2696"/>
        <pc:sldMkLst>
          <pc:docMk/>
          <pc:sldMk cId="4115758220" sldId="384"/>
        </pc:sldMkLst>
      </pc:sldChg>
      <pc:sldChg chg="del">
        <pc:chgData name="Rosie Duret" userId="d96ecbf05f5ad4bb" providerId="LiveId" clId="{C7454384-AC87-4B93-A99E-14E9C3ACFFAE}" dt="2019-09-28T23:49:08.420" v="742" actId="2696"/>
        <pc:sldMkLst>
          <pc:docMk/>
          <pc:sldMk cId="3981581402" sldId="385"/>
        </pc:sldMkLst>
      </pc:sldChg>
      <pc:sldChg chg="del">
        <pc:chgData name="Rosie Duret" userId="d96ecbf05f5ad4bb" providerId="LiveId" clId="{C7454384-AC87-4B93-A99E-14E9C3ACFFAE}" dt="2019-09-28T23:49:09.919" v="743" actId="2696"/>
        <pc:sldMkLst>
          <pc:docMk/>
          <pc:sldMk cId="3791176249" sldId="386"/>
        </pc:sldMkLst>
      </pc:sldChg>
      <pc:sldChg chg="del">
        <pc:chgData name="Rosie Duret" userId="d96ecbf05f5ad4bb" providerId="LiveId" clId="{C7454384-AC87-4B93-A99E-14E9C3ACFFAE}" dt="2019-09-28T23:49:11.904" v="745" actId="2696"/>
        <pc:sldMkLst>
          <pc:docMk/>
          <pc:sldMk cId="3356355263" sldId="387"/>
        </pc:sldMkLst>
      </pc:sldChg>
      <pc:sldChg chg="del">
        <pc:chgData name="Rosie Duret" userId="d96ecbf05f5ad4bb" providerId="LiveId" clId="{C7454384-AC87-4B93-A99E-14E9C3ACFFAE}" dt="2019-09-28T23:49:10.997" v="744" actId="2696"/>
        <pc:sldMkLst>
          <pc:docMk/>
          <pc:sldMk cId="2713476977" sldId="388"/>
        </pc:sldMkLst>
      </pc:sldChg>
      <pc:sldChg chg="del">
        <pc:chgData name="Rosie Duret" userId="d96ecbf05f5ad4bb" providerId="LiveId" clId="{C7454384-AC87-4B93-A99E-14E9C3ACFFAE}" dt="2019-09-28T23:48:38.078" v="726" actId="2696"/>
        <pc:sldMkLst>
          <pc:docMk/>
          <pc:sldMk cId="2540518299" sldId="392"/>
        </pc:sldMkLst>
      </pc:sldChg>
      <pc:sldChg chg="del">
        <pc:chgData name="Rosie Duret" userId="d96ecbf05f5ad4bb" providerId="LiveId" clId="{C7454384-AC87-4B93-A99E-14E9C3ACFFAE}" dt="2019-09-28T23:49:13.919" v="746" actId="2696"/>
        <pc:sldMkLst>
          <pc:docMk/>
          <pc:sldMk cId="3356729669" sldId="393"/>
        </pc:sldMkLst>
      </pc:sldChg>
      <pc:sldChg chg="addSp modSp modNotes">
        <pc:chgData name="Rosie Duret" userId="d96ecbf05f5ad4bb" providerId="LiveId" clId="{C7454384-AC87-4B93-A99E-14E9C3ACFFAE}" dt="2019-11-02T20:56:09.531" v="2649"/>
        <pc:sldMkLst>
          <pc:docMk/>
          <pc:sldMk cId="510655444" sldId="396"/>
        </pc:sldMkLst>
        <pc:spChg chg="mod">
          <ac:chgData name="Rosie Duret" userId="d96ecbf05f5ad4bb" providerId="LiveId" clId="{C7454384-AC87-4B93-A99E-14E9C3ACFFAE}" dt="2019-09-29T00:16:41.469" v="1304" actId="14100"/>
          <ac:spMkLst>
            <pc:docMk/>
            <pc:sldMk cId="510655444" sldId="396"/>
            <ac:spMk id="339969" creationId="{03E744F8-380C-4350-92AD-8ADE1B96D53B}"/>
          </ac:spMkLst>
        </pc:spChg>
        <pc:picChg chg="add">
          <ac:chgData name="Rosie Duret" userId="d96ecbf05f5ad4bb" providerId="LiveId" clId="{C7454384-AC87-4B93-A99E-14E9C3ACFFAE}" dt="2019-09-29T00:31:19.408" v="1514"/>
          <ac:picMkLst>
            <pc:docMk/>
            <pc:sldMk cId="510655444" sldId="396"/>
            <ac:picMk id="5" creationId="{D7EC4AAD-BEE5-420B-937B-64134EDF770E}"/>
          </ac:picMkLst>
        </pc:picChg>
      </pc:sldChg>
      <pc:sldChg chg="addSp modSp modNotes">
        <pc:chgData name="Rosie Duret" userId="d96ecbf05f5ad4bb" providerId="LiveId" clId="{C7454384-AC87-4B93-A99E-14E9C3ACFFAE}" dt="2019-11-02T20:56:09.531" v="2649"/>
        <pc:sldMkLst>
          <pc:docMk/>
          <pc:sldMk cId="4040590269" sldId="397"/>
        </pc:sldMkLst>
        <pc:spChg chg="mod">
          <ac:chgData name="Rosie Duret" userId="d96ecbf05f5ad4bb" providerId="LiveId" clId="{C7454384-AC87-4B93-A99E-14E9C3ACFFAE}" dt="2019-09-29T00:06:06.473" v="961" actId="14100"/>
          <ac:spMkLst>
            <pc:docMk/>
            <pc:sldMk cId="4040590269" sldId="397"/>
            <ac:spMk id="339969" creationId="{03E744F8-380C-4350-92AD-8ADE1B96D53B}"/>
          </ac:spMkLst>
        </pc:spChg>
        <pc:picChg chg="add mod">
          <ac:chgData name="Rosie Duret" userId="d96ecbf05f5ad4bb" providerId="LiveId" clId="{C7454384-AC87-4B93-A99E-14E9C3ACFFAE}" dt="2019-09-29T00:27:06.351" v="1480" actId="14100"/>
          <ac:picMkLst>
            <pc:docMk/>
            <pc:sldMk cId="4040590269" sldId="397"/>
            <ac:picMk id="5" creationId="{6A8CBCFD-1D80-43D6-830F-549DD90C31C4}"/>
          </ac:picMkLst>
        </pc:picChg>
      </pc:sldChg>
      <pc:sldChg chg="addSp modSp modNotes">
        <pc:chgData name="Rosie Duret" userId="d96ecbf05f5ad4bb" providerId="LiveId" clId="{C7454384-AC87-4B93-A99E-14E9C3ACFFAE}" dt="2019-11-02T20:56:09.531" v="2649"/>
        <pc:sldMkLst>
          <pc:docMk/>
          <pc:sldMk cId="2038661408" sldId="398"/>
        </pc:sldMkLst>
        <pc:spChg chg="mod">
          <ac:chgData name="Rosie Duret" userId="d96ecbf05f5ad4bb" providerId="LiveId" clId="{C7454384-AC87-4B93-A99E-14E9C3ACFFAE}" dt="2019-09-29T00:06:46.984" v="982" actId="14100"/>
          <ac:spMkLst>
            <pc:docMk/>
            <pc:sldMk cId="2038661408" sldId="398"/>
            <ac:spMk id="339969" creationId="{03E744F8-380C-4350-92AD-8ADE1B96D53B}"/>
          </ac:spMkLst>
        </pc:spChg>
        <pc:picChg chg="add">
          <ac:chgData name="Rosie Duret" userId="d96ecbf05f5ad4bb" providerId="LiveId" clId="{C7454384-AC87-4B93-A99E-14E9C3ACFFAE}" dt="2019-09-29T00:27:17.563" v="1481"/>
          <ac:picMkLst>
            <pc:docMk/>
            <pc:sldMk cId="2038661408" sldId="398"/>
            <ac:picMk id="5" creationId="{1D400628-73FD-46FE-8051-07F9BADACB5D}"/>
          </ac:picMkLst>
        </pc:picChg>
      </pc:sldChg>
      <pc:sldChg chg="addSp modSp modNotes">
        <pc:chgData name="Rosie Duret" userId="d96ecbf05f5ad4bb" providerId="LiveId" clId="{C7454384-AC87-4B93-A99E-14E9C3ACFFAE}" dt="2019-11-02T20:56:09.531" v="2649"/>
        <pc:sldMkLst>
          <pc:docMk/>
          <pc:sldMk cId="2130381359" sldId="399"/>
        </pc:sldMkLst>
        <pc:spChg chg="mod">
          <ac:chgData name="Rosie Duret" userId="d96ecbf05f5ad4bb" providerId="LiveId" clId="{C7454384-AC87-4B93-A99E-14E9C3ACFFAE}" dt="2019-09-29T00:07:33.540" v="1004" actId="14100"/>
          <ac:spMkLst>
            <pc:docMk/>
            <pc:sldMk cId="2130381359" sldId="399"/>
            <ac:spMk id="339969" creationId="{03E744F8-380C-4350-92AD-8ADE1B96D53B}"/>
          </ac:spMkLst>
        </pc:spChg>
        <pc:picChg chg="add">
          <ac:chgData name="Rosie Duret" userId="d96ecbf05f5ad4bb" providerId="LiveId" clId="{C7454384-AC87-4B93-A99E-14E9C3ACFFAE}" dt="2019-09-29T00:27:31.030" v="1482"/>
          <ac:picMkLst>
            <pc:docMk/>
            <pc:sldMk cId="2130381359" sldId="399"/>
            <ac:picMk id="5" creationId="{F55518D0-E1A0-4DFC-B3A0-99C62D6A2F9F}"/>
          </ac:picMkLst>
        </pc:picChg>
      </pc:sldChg>
      <pc:sldChg chg="addSp modSp modNotes">
        <pc:chgData name="Rosie Duret" userId="d96ecbf05f5ad4bb" providerId="LiveId" clId="{C7454384-AC87-4B93-A99E-14E9C3ACFFAE}" dt="2019-11-02T20:56:09.531" v="2649"/>
        <pc:sldMkLst>
          <pc:docMk/>
          <pc:sldMk cId="3034361794" sldId="400"/>
        </pc:sldMkLst>
        <pc:spChg chg="mod">
          <ac:chgData name="Rosie Duret" userId="d96ecbf05f5ad4bb" providerId="LiveId" clId="{C7454384-AC87-4B93-A99E-14E9C3ACFFAE}" dt="2019-09-29T00:08:09.870" v="1025" actId="14100"/>
          <ac:spMkLst>
            <pc:docMk/>
            <pc:sldMk cId="3034361794" sldId="400"/>
            <ac:spMk id="339969" creationId="{03E744F8-380C-4350-92AD-8ADE1B96D53B}"/>
          </ac:spMkLst>
        </pc:spChg>
        <pc:picChg chg="add">
          <ac:chgData name="Rosie Duret" userId="d96ecbf05f5ad4bb" providerId="LiveId" clId="{C7454384-AC87-4B93-A99E-14E9C3ACFFAE}" dt="2019-09-29T00:27:41.344" v="1483"/>
          <ac:picMkLst>
            <pc:docMk/>
            <pc:sldMk cId="3034361794" sldId="400"/>
            <ac:picMk id="5" creationId="{147A3E6D-9C81-43F3-8F71-6FA7A232EDBA}"/>
          </ac:picMkLst>
        </pc:picChg>
      </pc:sldChg>
      <pc:sldChg chg="addSp modSp modNotes">
        <pc:chgData name="Rosie Duret" userId="d96ecbf05f5ad4bb" providerId="LiveId" clId="{C7454384-AC87-4B93-A99E-14E9C3ACFFAE}" dt="2019-11-02T20:56:09.531" v="2649"/>
        <pc:sldMkLst>
          <pc:docMk/>
          <pc:sldMk cId="821639807" sldId="401"/>
        </pc:sldMkLst>
        <pc:spChg chg="mod">
          <ac:chgData name="Rosie Duret" userId="d96ecbf05f5ad4bb" providerId="LiveId" clId="{C7454384-AC87-4B93-A99E-14E9C3ACFFAE}" dt="2019-09-29T00:08:53.231" v="1047" actId="14100"/>
          <ac:spMkLst>
            <pc:docMk/>
            <pc:sldMk cId="821639807" sldId="401"/>
            <ac:spMk id="339969" creationId="{03E744F8-380C-4350-92AD-8ADE1B96D53B}"/>
          </ac:spMkLst>
        </pc:spChg>
        <pc:spChg chg="mod">
          <ac:chgData name="Rosie Duret" userId="d96ecbf05f5ad4bb" providerId="LiveId" clId="{C7454384-AC87-4B93-A99E-14E9C3ACFFAE}" dt="2019-09-29T00:08:54.496" v="1048" actId="1076"/>
          <ac:spMkLst>
            <pc:docMk/>
            <pc:sldMk cId="821639807" sldId="401"/>
            <ac:spMk id="339971" creationId="{FC53BD62-CF58-4434-89E3-FA459075D0F3}"/>
          </ac:spMkLst>
        </pc:spChg>
        <pc:picChg chg="add mod">
          <ac:chgData name="Rosie Duret" userId="d96ecbf05f5ad4bb" providerId="LiveId" clId="{C7454384-AC87-4B93-A99E-14E9C3ACFFAE}" dt="2019-09-29T00:28:05.883" v="1487" actId="14100"/>
          <ac:picMkLst>
            <pc:docMk/>
            <pc:sldMk cId="821639807" sldId="401"/>
            <ac:picMk id="5" creationId="{58E5577B-6342-4FEC-B125-FC14446E498F}"/>
          </ac:picMkLst>
        </pc:picChg>
      </pc:sldChg>
      <pc:sldChg chg="addSp modSp modNotes">
        <pc:chgData name="Rosie Duret" userId="d96ecbf05f5ad4bb" providerId="LiveId" clId="{C7454384-AC87-4B93-A99E-14E9C3ACFFAE}" dt="2019-11-02T20:56:09.531" v="2649"/>
        <pc:sldMkLst>
          <pc:docMk/>
          <pc:sldMk cId="619733981" sldId="402"/>
        </pc:sldMkLst>
        <pc:spChg chg="mod">
          <ac:chgData name="Rosie Duret" userId="d96ecbf05f5ad4bb" providerId="LiveId" clId="{C7454384-AC87-4B93-A99E-14E9C3ACFFAE}" dt="2019-09-29T00:09:50.219" v="1069" actId="14100"/>
          <ac:spMkLst>
            <pc:docMk/>
            <pc:sldMk cId="619733981" sldId="402"/>
            <ac:spMk id="339969" creationId="{03E744F8-380C-4350-92AD-8ADE1B96D53B}"/>
          </ac:spMkLst>
        </pc:spChg>
        <pc:picChg chg="add">
          <ac:chgData name="Rosie Duret" userId="d96ecbf05f5ad4bb" providerId="LiveId" clId="{C7454384-AC87-4B93-A99E-14E9C3ACFFAE}" dt="2019-09-29T00:28:15.397" v="1488"/>
          <ac:picMkLst>
            <pc:docMk/>
            <pc:sldMk cId="619733981" sldId="402"/>
            <ac:picMk id="5" creationId="{CC45CC8E-552F-4C37-BDB8-B159C2A071BD}"/>
          </ac:picMkLst>
        </pc:picChg>
      </pc:sldChg>
      <pc:sldChg chg="addSp modSp modNotes">
        <pc:chgData name="Rosie Duret" userId="d96ecbf05f5ad4bb" providerId="LiveId" clId="{C7454384-AC87-4B93-A99E-14E9C3ACFFAE}" dt="2019-11-02T20:56:09.531" v="2649"/>
        <pc:sldMkLst>
          <pc:docMk/>
          <pc:sldMk cId="339857187" sldId="403"/>
        </pc:sldMkLst>
        <pc:spChg chg="mod">
          <ac:chgData name="Rosie Duret" userId="d96ecbf05f5ad4bb" providerId="LiveId" clId="{C7454384-AC87-4B93-A99E-14E9C3ACFFAE}" dt="2019-09-29T00:10:34.269" v="1090" actId="14100"/>
          <ac:spMkLst>
            <pc:docMk/>
            <pc:sldMk cId="339857187" sldId="403"/>
            <ac:spMk id="339969" creationId="{03E744F8-380C-4350-92AD-8ADE1B96D53B}"/>
          </ac:spMkLst>
        </pc:spChg>
        <pc:picChg chg="add">
          <ac:chgData name="Rosie Duret" userId="d96ecbf05f5ad4bb" providerId="LiveId" clId="{C7454384-AC87-4B93-A99E-14E9C3ACFFAE}" dt="2019-09-29T00:28:27.430" v="1489"/>
          <ac:picMkLst>
            <pc:docMk/>
            <pc:sldMk cId="339857187" sldId="403"/>
            <ac:picMk id="5" creationId="{A7E2D145-C685-4F7C-8C23-CE95E8F5630C}"/>
          </ac:picMkLst>
        </pc:picChg>
      </pc:sldChg>
      <pc:sldChg chg="addSp modSp modNotes">
        <pc:chgData name="Rosie Duret" userId="d96ecbf05f5ad4bb" providerId="LiveId" clId="{C7454384-AC87-4B93-A99E-14E9C3ACFFAE}" dt="2019-11-02T20:56:09.531" v="2649"/>
        <pc:sldMkLst>
          <pc:docMk/>
          <pc:sldMk cId="336870208" sldId="404"/>
        </pc:sldMkLst>
        <pc:spChg chg="mod">
          <ac:chgData name="Rosie Duret" userId="d96ecbf05f5ad4bb" providerId="LiveId" clId="{C7454384-AC87-4B93-A99E-14E9C3ACFFAE}" dt="2019-09-29T00:11:06.064" v="1112" actId="14100"/>
          <ac:spMkLst>
            <pc:docMk/>
            <pc:sldMk cId="336870208" sldId="404"/>
            <ac:spMk id="339969" creationId="{03E744F8-380C-4350-92AD-8ADE1B96D53B}"/>
          </ac:spMkLst>
        </pc:spChg>
        <pc:picChg chg="add">
          <ac:chgData name="Rosie Duret" userId="d96ecbf05f5ad4bb" providerId="LiveId" clId="{C7454384-AC87-4B93-A99E-14E9C3ACFFAE}" dt="2019-09-29T00:28:35.564" v="1490"/>
          <ac:picMkLst>
            <pc:docMk/>
            <pc:sldMk cId="336870208" sldId="404"/>
            <ac:picMk id="5" creationId="{0BE9CFCC-072B-4AF0-A4AE-B41B44A7A6EB}"/>
          </ac:picMkLst>
        </pc:picChg>
      </pc:sldChg>
      <pc:sldChg chg="addSp modSp modNotes">
        <pc:chgData name="Rosie Duret" userId="d96ecbf05f5ad4bb" providerId="LiveId" clId="{C7454384-AC87-4B93-A99E-14E9C3ACFFAE}" dt="2019-11-02T20:56:09.531" v="2649"/>
        <pc:sldMkLst>
          <pc:docMk/>
          <pc:sldMk cId="2465208857" sldId="405"/>
        </pc:sldMkLst>
        <pc:spChg chg="mod">
          <ac:chgData name="Rosie Duret" userId="d96ecbf05f5ad4bb" providerId="LiveId" clId="{C7454384-AC87-4B93-A99E-14E9C3ACFFAE}" dt="2019-09-29T00:11:35.871" v="1133" actId="14100"/>
          <ac:spMkLst>
            <pc:docMk/>
            <pc:sldMk cId="2465208857" sldId="405"/>
            <ac:spMk id="339969" creationId="{03E744F8-380C-4350-92AD-8ADE1B96D53B}"/>
          </ac:spMkLst>
        </pc:spChg>
        <pc:picChg chg="add">
          <ac:chgData name="Rosie Duret" userId="d96ecbf05f5ad4bb" providerId="LiveId" clId="{C7454384-AC87-4B93-A99E-14E9C3ACFFAE}" dt="2019-09-29T00:28:47.795" v="1491"/>
          <ac:picMkLst>
            <pc:docMk/>
            <pc:sldMk cId="2465208857" sldId="405"/>
            <ac:picMk id="5" creationId="{220CB692-2950-41B5-A4D2-9F5FE143DD54}"/>
          </ac:picMkLst>
        </pc:picChg>
      </pc:sldChg>
      <pc:sldChg chg="addSp modSp modNotes">
        <pc:chgData name="Rosie Duret" userId="d96ecbf05f5ad4bb" providerId="LiveId" clId="{C7454384-AC87-4B93-A99E-14E9C3ACFFAE}" dt="2019-11-02T20:56:09.531" v="2649"/>
        <pc:sldMkLst>
          <pc:docMk/>
          <pc:sldMk cId="2178790533" sldId="406"/>
        </pc:sldMkLst>
        <pc:spChg chg="mod">
          <ac:chgData name="Rosie Duret" userId="d96ecbf05f5ad4bb" providerId="LiveId" clId="{C7454384-AC87-4B93-A99E-14E9C3ACFFAE}" dt="2019-09-29T00:12:16.297" v="1154" actId="14100"/>
          <ac:spMkLst>
            <pc:docMk/>
            <pc:sldMk cId="2178790533" sldId="406"/>
            <ac:spMk id="339969" creationId="{03E744F8-380C-4350-92AD-8ADE1B96D53B}"/>
          </ac:spMkLst>
        </pc:spChg>
        <pc:picChg chg="add mod">
          <ac:chgData name="Rosie Duret" userId="d96ecbf05f5ad4bb" providerId="LiveId" clId="{C7454384-AC87-4B93-A99E-14E9C3ACFFAE}" dt="2019-09-29T00:29:03.742" v="1494" actId="14100"/>
          <ac:picMkLst>
            <pc:docMk/>
            <pc:sldMk cId="2178790533" sldId="406"/>
            <ac:picMk id="5" creationId="{CD90976F-03FF-4003-9884-A552FCB6A2AE}"/>
          </ac:picMkLst>
        </pc:picChg>
      </pc:sldChg>
      <pc:sldChg chg="addSp modSp modNotes">
        <pc:chgData name="Rosie Duret" userId="d96ecbf05f5ad4bb" providerId="LiveId" clId="{C7454384-AC87-4B93-A99E-14E9C3ACFFAE}" dt="2019-11-02T20:56:09.531" v="2649"/>
        <pc:sldMkLst>
          <pc:docMk/>
          <pc:sldMk cId="287839236" sldId="407"/>
        </pc:sldMkLst>
        <pc:spChg chg="mod">
          <ac:chgData name="Rosie Duret" userId="d96ecbf05f5ad4bb" providerId="LiveId" clId="{C7454384-AC87-4B93-A99E-14E9C3ACFFAE}" dt="2019-09-29T00:13:18.066" v="1177" actId="14100"/>
          <ac:spMkLst>
            <pc:docMk/>
            <pc:sldMk cId="287839236" sldId="407"/>
            <ac:spMk id="339969" creationId="{03E744F8-380C-4350-92AD-8ADE1B96D53B}"/>
          </ac:spMkLst>
        </pc:spChg>
        <pc:picChg chg="add mod">
          <ac:chgData name="Rosie Duret" userId="d96ecbf05f5ad4bb" providerId="LiveId" clId="{C7454384-AC87-4B93-A99E-14E9C3ACFFAE}" dt="2019-09-29T00:29:24.066" v="1499" actId="14100"/>
          <ac:picMkLst>
            <pc:docMk/>
            <pc:sldMk cId="287839236" sldId="407"/>
            <ac:picMk id="5" creationId="{52D496CB-1F5A-4AF1-9DBC-00B8442D1AEF}"/>
          </ac:picMkLst>
        </pc:picChg>
      </pc:sldChg>
      <pc:sldChg chg="addSp modSp modNotes">
        <pc:chgData name="Rosie Duret" userId="d96ecbf05f5ad4bb" providerId="LiveId" clId="{C7454384-AC87-4B93-A99E-14E9C3ACFFAE}" dt="2019-11-02T20:56:09.531" v="2649"/>
        <pc:sldMkLst>
          <pc:docMk/>
          <pc:sldMk cId="1881276271" sldId="408"/>
        </pc:sldMkLst>
        <pc:spChg chg="mod">
          <ac:chgData name="Rosie Duret" userId="d96ecbf05f5ad4bb" providerId="LiveId" clId="{C7454384-AC87-4B93-A99E-14E9C3ACFFAE}" dt="2019-09-29T00:29:38.611" v="1502" actId="1076"/>
          <ac:spMkLst>
            <pc:docMk/>
            <pc:sldMk cId="1881276271" sldId="408"/>
            <ac:spMk id="339969" creationId="{03E744F8-380C-4350-92AD-8ADE1B96D53B}"/>
          </ac:spMkLst>
        </pc:spChg>
        <pc:picChg chg="add mod">
          <ac:chgData name="Rosie Duret" userId="d96ecbf05f5ad4bb" providerId="LiveId" clId="{C7454384-AC87-4B93-A99E-14E9C3ACFFAE}" dt="2019-09-29T00:29:57.197" v="1504" actId="14100"/>
          <ac:picMkLst>
            <pc:docMk/>
            <pc:sldMk cId="1881276271" sldId="408"/>
            <ac:picMk id="5" creationId="{9B4940B6-4AA4-438D-A2FE-4269A4E06FC7}"/>
          </ac:picMkLst>
        </pc:picChg>
      </pc:sldChg>
      <pc:sldChg chg="addSp modSp modNotes">
        <pc:chgData name="Rosie Duret" userId="d96ecbf05f5ad4bb" providerId="LiveId" clId="{C7454384-AC87-4B93-A99E-14E9C3ACFFAE}" dt="2019-11-02T20:56:09.531" v="2649"/>
        <pc:sldMkLst>
          <pc:docMk/>
          <pc:sldMk cId="3548159990" sldId="409"/>
        </pc:sldMkLst>
        <pc:spChg chg="mod">
          <ac:chgData name="Rosie Duret" userId="d96ecbf05f5ad4bb" providerId="LiveId" clId="{C7454384-AC87-4B93-A99E-14E9C3ACFFAE}" dt="2019-09-29T00:18:57.519" v="1390" actId="14100"/>
          <ac:spMkLst>
            <pc:docMk/>
            <pc:sldMk cId="3548159990" sldId="409"/>
            <ac:spMk id="339969" creationId="{03E744F8-380C-4350-92AD-8ADE1B96D53B}"/>
          </ac:spMkLst>
        </pc:spChg>
        <pc:picChg chg="add">
          <ac:chgData name="Rosie Duret" userId="d96ecbf05f5ad4bb" providerId="LiveId" clId="{C7454384-AC87-4B93-A99E-14E9C3ACFFAE}" dt="2019-09-29T00:32:22.623" v="1523"/>
          <ac:picMkLst>
            <pc:docMk/>
            <pc:sldMk cId="3548159990" sldId="409"/>
            <ac:picMk id="5" creationId="{0DE77D8F-8A4E-4094-BE21-9027EA1D6801}"/>
          </ac:picMkLst>
        </pc:picChg>
      </pc:sldChg>
      <pc:sldChg chg="addSp modSp modNotes">
        <pc:chgData name="Rosie Duret" userId="d96ecbf05f5ad4bb" providerId="LiveId" clId="{C7454384-AC87-4B93-A99E-14E9C3ACFFAE}" dt="2019-11-02T20:56:09.531" v="2649"/>
        <pc:sldMkLst>
          <pc:docMk/>
          <pc:sldMk cId="207520843" sldId="410"/>
        </pc:sldMkLst>
        <pc:spChg chg="mod">
          <ac:chgData name="Rosie Duret" userId="d96ecbf05f5ad4bb" providerId="LiveId" clId="{C7454384-AC87-4B93-A99E-14E9C3ACFFAE}" dt="2019-09-29T00:17:22.858" v="1325" actId="14100"/>
          <ac:spMkLst>
            <pc:docMk/>
            <pc:sldMk cId="207520843" sldId="410"/>
            <ac:spMk id="339969" creationId="{03E744F8-380C-4350-92AD-8ADE1B96D53B}"/>
          </ac:spMkLst>
        </pc:spChg>
        <pc:picChg chg="add mod">
          <ac:chgData name="Rosie Duret" userId="d96ecbf05f5ad4bb" providerId="LiveId" clId="{C7454384-AC87-4B93-A99E-14E9C3ACFFAE}" dt="2019-09-29T00:31:39.558" v="1517" actId="14100"/>
          <ac:picMkLst>
            <pc:docMk/>
            <pc:sldMk cId="207520843" sldId="410"/>
            <ac:picMk id="5" creationId="{D9E64A7C-EBB8-432F-84AD-596D00D25036}"/>
          </ac:picMkLst>
        </pc:picChg>
      </pc:sldChg>
      <pc:sldChg chg="addSp modSp modNotes">
        <pc:chgData name="Rosie Duret" userId="d96ecbf05f5ad4bb" providerId="LiveId" clId="{C7454384-AC87-4B93-A99E-14E9C3ACFFAE}" dt="2019-11-02T20:56:09.531" v="2649"/>
        <pc:sldMkLst>
          <pc:docMk/>
          <pc:sldMk cId="1619437091" sldId="411"/>
        </pc:sldMkLst>
        <pc:spChg chg="mod">
          <ac:chgData name="Rosie Duret" userId="d96ecbf05f5ad4bb" providerId="LiveId" clId="{C7454384-AC87-4B93-A99E-14E9C3ACFFAE}" dt="2019-09-29T00:18:01.030" v="1348" actId="14100"/>
          <ac:spMkLst>
            <pc:docMk/>
            <pc:sldMk cId="1619437091" sldId="411"/>
            <ac:spMk id="339969" creationId="{03E744F8-380C-4350-92AD-8ADE1B96D53B}"/>
          </ac:spMkLst>
        </pc:spChg>
        <pc:picChg chg="add mod">
          <ac:chgData name="Rosie Duret" userId="d96ecbf05f5ad4bb" providerId="LiveId" clId="{C7454384-AC87-4B93-A99E-14E9C3ACFFAE}" dt="2019-09-29T00:31:53.720" v="1519" actId="14100"/>
          <ac:picMkLst>
            <pc:docMk/>
            <pc:sldMk cId="1619437091" sldId="411"/>
            <ac:picMk id="5" creationId="{957C6AAF-9172-4774-A0A9-5897F5286D72}"/>
          </ac:picMkLst>
        </pc:picChg>
      </pc:sldChg>
      <pc:sldChg chg="addSp modSp modNotes">
        <pc:chgData name="Rosie Duret" userId="d96ecbf05f5ad4bb" providerId="LiveId" clId="{C7454384-AC87-4B93-A99E-14E9C3ACFFAE}" dt="2019-11-02T20:56:09.531" v="2649"/>
        <pc:sldMkLst>
          <pc:docMk/>
          <pc:sldMk cId="3074673419" sldId="412"/>
        </pc:sldMkLst>
        <pc:spChg chg="mod">
          <ac:chgData name="Rosie Duret" userId="d96ecbf05f5ad4bb" providerId="LiveId" clId="{C7454384-AC87-4B93-A99E-14E9C3ACFFAE}" dt="2019-09-29T00:14:41.692" v="1220" actId="14100"/>
          <ac:spMkLst>
            <pc:docMk/>
            <pc:sldMk cId="3074673419" sldId="412"/>
            <ac:spMk id="338945" creationId="{B468DF7D-09C6-40AC-8BC8-C8C4D335BE70}"/>
          </ac:spMkLst>
        </pc:spChg>
        <pc:spChg chg="mod">
          <ac:chgData name="Rosie Duret" userId="d96ecbf05f5ad4bb" providerId="LiveId" clId="{C7454384-AC87-4B93-A99E-14E9C3ACFFAE}" dt="2019-10-02T16:40:18.656" v="2648" actId="14"/>
          <ac:spMkLst>
            <pc:docMk/>
            <pc:sldMk cId="3074673419" sldId="412"/>
            <ac:spMk id="338947" creationId="{9A543E96-1DCF-4F0C-A10D-CB741B3430AF}"/>
          </ac:spMkLst>
        </pc:spChg>
        <pc:picChg chg="add">
          <ac:chgData name="Rosie Duret" userId="d96ecbf05f5ad4bb" providerId="LiveId" clId="{C7454384-AC87-4B93-A99E-14E9C3ACFFAE}" dt="2019-09-29T00:30:10.116" v="1505"/>
          <ac:picMkLst>
            <pc:docMk/>
            <pc:sldMk cId="3074673419" sldId="412"/>
            <ac:picMk id="5" creationId="{F469A783-C19D-438A-AEE9-E8A7C876B32A}"/>
          </ac:picMkLst>
        </pc:picChg>
      </pc:sldChg>
      <pc:sldChg chg="addSp modSp modNotes">
        <pc:chgData name="Rosie Duret" userId="d96ecbf05f5ad4bb" providerId="LiveId" clId="{C7454384-AC87-4B93-A99E-14E9C3ACFFAE}" dt="2019-11-02T20:56:09.531" v="2649"/>
        <pc:sldMkLst>
          <pc:docMk/>
          <pc:sldMk cId="3371563940" sldId="413"/>
        </pc:sldMkLst>
        <pc:spChg chg="mod">
          <ac:chgData name="Rosie Duret" userId="d96ecbf05f5ad4bb" providerId="LiveId" clId="{C7454384-AC87-4B93-A99E-14E9C3ACFFAE}" dt="2019-09-29T00:18:27.872" v="1369" actId="14100"/>
          <ac:spMkLst>
            <pc:docMk/>
            <pc:sldMk cId="3371563940" sldId="413"/>
            <ac:spMk id="339969" creationId="{03E744F8-380C-4350-92AD-8ADE1B96D53B}"/>
          </ac:spMkLst>
        </pc:spChg>
        <pc:picChg chg="add mod">
          <ac:chgData name="Rosie Duret" userId="d96ecbf05f5ad4bb" providerId="LiveId" clId="{C7454384-AC87-4B93-A99E-14E9C3ACFFAE}" dt="2019-09-29T00:32:12.032" v="1522" actId="14100"/>
          <ac:picMkLst>
            <pc:docMk/>
            <pc:sldMk cId="3371563940" sldId="413"/>
            <ac:picMk id="5" creationId="{2AAB1111-4CDF-4529-A65C-C3B026132981}"/>
          </ac:picMkLst>
        </pc:picChg>
      </pc:sldChg>
      <pc:sldChg chg="addSp modSp modNotes">
        <pc:chgData name="Rosie Duret" userId="d96ecbf05f5ad4bb" providerId="LiveId" clId="{C7454384-AC87-4B93-A99E-14E9C3ACFFAE}" dt="2019-11-02T20:56:09.531" v="2649"/>
        <pc:sldMkLst>
          <pc:docMk/>
          <pc:sldMk cId="2960447558" sldId="414"/>
        </pc:sldMkLst>
        <pc:spChg chg="mod">
          <ac:chgData name="Rosie Duret" userId="d96ecbf05f5ad4bb" providerId="LiveId" clId="{C7454384-AC87-4B93-A99E-14E9C3ACFFAE}" dt="2019-09-29T00:19:22.640" v="1411" actId="14100"/>
          <ac:spMkLst>
            <pc:docMk/>
            <pc:sldMk cId="2960447558" sldId="414"/>
            <ac:spMk id="339969" creationId="{03E744F8-380C-4350-92AD-8ADE1B96D53B}"/>
          </ac:spMkLst>
        </pc:spChg>
        <pc:picChg chg="add mod">
          <ac:chgData name="Rosie Duret" userId="d96ecbf05f5ad4bb" providerId="LiveId" clId="{C7454384-AC87-4B93-A99E-14E9C3ACFFAE}" dt="2019-09-29T00:32:45.212" v="1526" actId="14100"/>
          <ac:picMkLst>
            <pc:docMk/>
            <pc:sldMk cId="2960447558" sldId="414"/>
            <ac:picMk id="5" creationId="{36951741-15D1-4C41-97A9-7EA4CA68BBE5}"/>
          </ac:picMkLst>
        </pc:picChg>
      </pc:sldChg>
      <pc:sldChg chg="addSp modSp modNotes">
        <pc:chgData name="Rosie Duret" userId="d96ecbf05f5ad4bb" providerId="LiveId" clId="{C7454384-AC87-4B93-A99E-14E9C3ACFFAE}" dt="2019-11-02T20:56:09.531" v="2649"/>
        <pc:sldMkLst>
          <pc:docMk/>
          <pc:sldMk cId="2644093722" sldId="416"/>
        </pc:sldMkLst>
        <pc:spChg chg="mod">
          <ac:chgData name="Rosie Duret" userId="d96ecbf05f5ad4bb" providerId="LiveId" clId="{C7454384-AC87-4B93-A99E-14E9C3ACFFAE}" dt="2019-09-29T00:20:05.578" v="1433" actId="14100"/>
          <ac:spMkLst>
            <pc:docMk/>
            <pc:sldMk cId="2644093722" sldId="416"/>
            <ac:spMk id="339969" creationId="{03E744F8-380C-4350-92AD-8ADE1B96D53B}"/>
          </ac:spMkLst>
        </pc:spChg>
        <pc:picChg chg="add mod">
          <ac:chgData name="Rosie Duret" userId="d96ecbf05f5ad4bb" providerId="LiveId" clId="{C7454384-AC87-4B93-A99E-14E9C3ACFFAE}" dt="2019-09-29T00:33:01.977" v="1529" actId="14100"/>
          <ac:picMkLst>
            <pc:docMk/>
            <pc:sldMk cId="2644093722" sldId="416"/>
            <ac:picMk id="5" creationId="{05B4878B-CC35-402C-A85F-12BAA9FDBCDD}"/>
          </ac:picMkLst>
        </pc:picChg>
      </pc:sldChg>
      <pc:sldChg chg="addSp modSp modNotes">
        <pc:chgData name="Rosie Duret" userId="d96ecbf05f5ad4bb" providerId="LiveId" clId="{C7454384-AC87-4B93-A99E-14E9C3ACFFAE}" dt="2019-11-02T20:56:09.531" v="2649"/>
        <pc:sldMkLst>
          <pc:docMk/>
          <pc:sldMk cId="1919089297" sldId="417"/>
        </pc:sldMkLst>
        <pc:spChg chg="mod">
          <ac:chgData name="Rosie Duret" userId="d96ecbf05f5ad4bb" providerId="LiveId" clId="{C7454384-AC87-4B93-A99E-14E9C3ACFFAE}" dt="2019-09-29T00:20:33.775" v="1454" actId="14100"/>
          <ac:spMkLst>
            <pc:docMk/>
            <pc:sldMk cId="1919089297" sldId="417"/>
            <ac:spMk id="339969" creationId="{03E744F8-380C-4350-92AD-8ADE1B96D53B}"/>
          </ac:spMkLst>
        </pc:spChg>
        <pc:picChg chg="add mod">
          <ac:chgData name="Rosie Duret" userId="d96ecbf05f5ad4bb" providerId="LiveId" clId="{C7454384-AC87-4B93-A99E-14E9C3ACFFAE}" dt="2019-09-29T00:33:23.289" v="1532" actId="14100"/>
          <ac:picMkLst>
            <pc:docMk/>
            <pc:sldMk cId="1919089297" sldId="417"/>
            <ac:picMk id="5" creationId="{95850F1B-79E0-4D4F-B9E1-CCCE18A3B0D1}"/>
          </ac:picMkLst>
        </pc:picChg>
      </pc:sldChg>
      <pc:sldChg chg="addSp modSp modNotes">
        <pc:chgData name="Rosie Duret" userId="d96ecbf05f5ad4bb" providerId="LiveId" clId="{C7454384-AC87-4B93-A99E-14E9C3ACFFAE}" dt="2019-11-02T20:56:09.531" v="2649"/>
        <pc:sldMkLst>
          <pc:docMk/>
          <pc:sldMk cId="3371779171" sldId="418"/>
        </pc:sldMkLst>
        <pc:spChg chg="mod">
          <ac:chgData name="Rosie Duret" userId="d96ecbf05f5ad4bb" providerId="LiveId" clId="{C7454384-AC87-4B93-A99E-14E9C3ACFFAE}" dt="2019-09-29T00:21:04.326" v="1475" actId="14100"/>
          <ac:spMkLst>
            <pc:docMk/>
            <pc:sldMk cId="3371779171" sldId="418"/>
            <ac:spMk id="339969" creationId="{03E744F8-380C-4350-92AD-8ADE1B96D53B}"/>
          </ac:spMkLst>
        </pc:spChg>
        <pc:picChg chg="add mod">
          <ac:chgData name="Rosie Duret" userId="d96ecbf05f5ad4bb" providerId="LiveId" clId="{C7454384-AC87-4B93-A99E-14E9C3ACFFAE}" dt="2019-09-29T00:33:36.552" v="1534" actId="14100"/>
          <ac:picMkLst>
            <pc:docMk/>
            <pc:sldMk cId="3371779171" sldId="418"/>
            <ac:picMk id="5" creationId="{A2DE4FBB-FC45-449E-98DE-00F93B1E43BE}"/>
          </ac:picMkLst>
        </pc:picChg>
      </pc:sldChg>
      <pc:sldChg chg="del">
        <pc:chgData name="Rosie Duret" userId="d96ecbf05f5ad4bb" providerId="LiveId" clId="{C7454384-AC87-4B93-A99E-14E9C3ACFFAE}" dt="2019-09-28T23:48:46.610" v="732" actId="2696"/>
        <pc:sldMkLst>
          <pc:docMk/>
          <pc:sldMk cId="3172328524" sldId="420"/>
        </pc:sldMkLst>
      </pc:sldChg>
      <pc:sldChg chg="addSp">
        <pc:chgData name="Rosie Duret" userId="d96ecbf05f5ad4bb" providerId="LiveId" clId="{C7454384-AC87-4B93-A99E-14E9C3ACFFAE}" dt="2019-09-29T00:33:45.861" v="1535"/>
        <pc:sldMkLst>
          <pc:docMk/>
          <pc:sldMk cId="3522549697" sldId="423"/>
        </pc:sldMkLst>
        <pc:picChg chg="add">
          <ac:chgData name="Rosie Duret" userId="d96ecbf05f5ad4bb" providerId="LiveId" clId="{C7454384-AC87-4B93-A99E-14E9C3ACFFAE}" dt="2019-09-29T00:33:45.861" v="1535"/>
          <ac:picMkLst>
            <pc:docMk/>
            <pc:sldMk cId="3522549697" sldId="423"/>
            <ac:picMk id="4" creationId="{B21A4CF9-4C1D-4833-8C44-BA4DDEBBAB84}"/>
          </ac:picMkLst>
        </pc:picChg>
      </pc:sldChg>
      <pc:sldChg chg="del">
        <pc:chgData name="Rosie Duret" userId="d96ecbf05f5ad4bb" providerId="LiveId" clId="{C7454384-AC87-4B93-A99E-14E9C3ACFFAE}" dt="2019-09-28T23:56:05.745" v="750" actId="2696"/>
        <pc:sldMkLst>
          <pc:docMk/>
          <pc:sldMk cId="1976505576" sldId="424"/>
        </pc:sldMkLst>
      </pc:sldChg>
      <pc:sldChg chg="addSp modSp modNotes">
        <pc:chgData name="Rosie Duret" userId="d96ecbf05f5ad4bb" providerId="LiveId" clId="{C7454384-AC87-4B93-A99E-14E9C3ACFFAE}" dt="2019-11-02T20:56:09.531" v="2649"/>
        <pc:sldMkLst>
          <pc:docMk/>
          <pc:sldMk cId="2204154978" sldId="425"/>
        </pc:sldMkLst>
        <pc:spChg chg="mod">
          <ac:chgData name="Rosie Duret" userId="d96ecbf05f5ad4bb" providerId="LiveId" clId="{C7454384-AC87-4B93-A99E-14E9C3ACFFAE}" dt="2019-09-29T00:15:12.123" v="1241" actId="14100"/>
          <ac:spMkLst>
            <pc:docMk/>
            <pc:sldMk cId="2204154978" sldId="425"/>
            <ac:spMk id="338945" creationId="{B468DF7D-09C6-40AC-8BC8-C8C4D335BE70}"/>
          </ac:spMkLst>
        </pc:spChg>
        <pc:picChg chg="add mod">
          <ac:chgData name="Rosie Duret" userId="d96ecbf05f5ad4bb" providerId="LiveId" clId="{C7454384-AC87-4B93-A99E-14E9C3ACFFAE}" dt="2019-09-29T00:30:27.970" v="1508" actId="14100"/>
          <ac:picMkLst>
            <pc:docMk/>
            <pc:sldMk cId="2204154978" sldId="425"/>
            <ac:picMk id="5" creationId="{22D2250E-BC43-4561-9928-4541E4A63996}"/>
          </ac:picMkLst>
        </pc:picChg>
      </pc:sldChg>
      <pc:sldChg chg="del">
        <pc:chgData name="Rosie Duret" userId="d96ecbf05f5ad4bb" providerId="LiveId" clId="{C7454384-AC87-4B93-A99E-14E9C3ACFFAE}" dt="2019-09-28T23:56:28.912" v="759" actId="2696"/>
        <pc:sldMkLst>
          <pc:docMk/>
          <pc:sldMk cId="2116756775" sldId="427"/>
        </pc:sldMkLst>
      </pc:sldChg>
      <pc:sldChg chg="del">
        <pc:chgData name="Rosie Duret" userId="d96ecbf05f5ad4bb" providerId="LiveId" clId="{C7454384-AC87-4B93-A99E-14E9C3ACFFAE}" dt="2019-09-28T23:48:39.689" v="728" actId="2696"/>
        <pc:sldMkLst>
          <pc:docMk/>
          <pc:sldMk cId="597163182" sldId="428"/>
        </pc:sldMkLst>
      </pc:sldChg>
      <pc:sldChg chg="del">
        <pc:chgData name="Rosie Duret" userId="d96ecbf05f5ad4bb" providerId="LiveId" clId="{C7454384-AC87-4B93-A99E-14E9C3ACFFAE}" dt="2019-09-28T23:48:40.592" v="729" actId="2696"/>
        <pc:sldMkLst>
          <pc:docMk/>
          <pc:sldMk cId="3341197311" sldId="429"/>
        </pc:sldMkLst>
      </pc:sldChg>
      <pc:sldChg chg="del">
        <pc:chgData name="Rosie Duret" userId="d96ecbf05f5ad4bb" providerId="LiveId" clId="{C7454384-AC87-4B93-A99E-14E9C3ACFFAE}" dt="2019-09-28T23:56:11.603" v="755" actId="2696"/>
        <pc:sldMkLst>
          <pc:docMk/>
          <pc:sldMk cId="1011644419" sldId="430"/>
        </pc:sldMkLst>
      </pc:sldChg>
      <pc:sldChg chg="del">
        <pc:chgData name="Rosie Duret" userId="d96ecbf05f5ad4bb" providerId="LiveId" clId="{C7454384-AC87-4B93-A99E-14E9C3ACFFAE}" dt="2019-09-28T23:56:13.087" v="756" actId="2696"/>
        <pc:sldMkLst>
          <pc:docMk/>
          <pc:sldMk cId="669064314" sldId="431"/>
        </pc:sldMkLst>
      </pc:sldChg>
      <pc:sldChg chg="addSp modSp modNotes">
        <pc:chgData name="Rosie Duret" userId="d96ecbf05f5ad4bb" providerId="LiveId" clId="{C7454384-AC87-4B93-A99E-14E9C3ACFFAE}" dt="2019-11-02T20:56:09.531" v="2649"/>
        <pc:sldMkLst>
          <pc:docMk/>
          <pc:sldMk cId="515402209" sldId="432"/>
        </pc:sldMkLst>
        <pc:spChg chg="mod">
          <ac:chgData name="Rosie Duret" userId="d96ecbf05f5ad4bb" providerId="LiveId" clId="{C7454384-AC87-4B93-A99E-14E9C3ACFFAE}" dt="2019-09-29T00:15:45.177" v="1262" actId="14100"/>
          <ac:spMkLst>
            <pc:docMk/>
            <pc:sldMk cId="515402209" sldId="432"/>
            <ac:spMk id="338945" creationId="{B468DF7D-09C6-40AC-8BC8-C8C4D335BE70}"/>
          </ac:spMkLst>
        </pc:spChg>
        <pc:picChg chg="add">
          <ac:chgData name="Rosie Duret" userId="d96ecbf05f5ad4bb" providerId="LiveId" clId="{C7454384-AC87-4B93-A99E-14E9C3ACFFAE}" dt="2019-09-29T00:30:38.644" v="1509"/>
          <ac:picMkLst>
            <pc:docMk/>
            <pc:sldMk cId="515402209" sldId="432"/>
            <ac:picMk id="5" creationId="{7BC905E0-0363-4471-9A85-2F75FECB434E}"/>
          </ac:picMkLst>
        </pc:picChg>
      </pc:sldChg>
      <pc:sldChg chg="del modNotes">
        <pc:chgData name="Rosie Duret" userId="d96ecbf05f5ad4bb" providerId="LiveId" clId="{C7454384-AC87-4B93-A99E-14E9C3ACFFAE}" dt="2019-11-02T20:56:09.531" v="2649"/>
        <pc:sldMkLst>
          <pc:docMk/>
          <pc:sldMk cId="2392670793" sldId="433"/>
        </pc:sldMkLst>
        <pc:spChg chg="mod">
          <ac:chgData name="Rosie Duret" userId="d96ecbf05f5ad4bb" providerId="LiveId" clId="{C7454384-AC87-4B93-A99E-14E9C3ACFFAE}" dt="2019-09-29T00:16:15.662" v="1283" actId="14100"/>
          <ac:spMkLst>
            <pc:docMk/>
            <pc:sldMk cId="2392670793" sldId="433"/>
            <ac:spMk id="338945" creationId="{B468DF7D-09C6-40AC-8BC8-C8C4D335BE70}"/>
          </ac:spMkLst>
        </pc:spChg>
        <pc:picChg chg="add mod">
          <ac:chgData name="Rosie Duret" userId="d96ecbf05f5ad4bb" providerId="LiveId" clId="{C7454384-AC87-4B93-A99E-14E9C3ACFFAE}" dt="2019-09-29T00:31:09.366" v="1513" actId="14100"/>
          <ac:picMkLst>
            <pc:docMk/>
            <pc:sldMk cId="2392670793" sldId="433"/>
            <ac:picMk id="5" creationId="{853DDDCC-8EB6-4DD9-9D1F-A9B9CD86179D}"/>
          </ac:picMkLst>
        </pc:picChg>
      </pc:sldChg>
      <pc:sldChg chg="del">
        <pc:chgData name="Rosie Duret" userId="d96ecbf05f5ad4bb" providerId="LiveId" clId="{C7454384-AC87-4B93-A99E-14E9C3ACFFAE}" dt="2019-09-28T23:48:30.937" v="716" actId="2696"/>
        <pc:sldMkLst>
          <pc:docMk/>
          <pc:sldMk cId="0" sldId="434"/>
        </pc:sldMkLst>
      </pc:sldChg>
      <pc:sldChg chg="del">
        <pc:chgData name="Rosie Duret" userId="d96ecbf05f5ad4bb" providerId="LiveId" clId="{C7454384-AC87-4B93-A99E-14E9C3ACFFAE}" dt="2019-09-28T23:48:32.625" v="718" actId="2696"/>
        <pc:sldMkLst>
          <pc:docMk/>
          <pc:sldMk cId="0" sldId="435"/>
        </pc:sldMkLst>
      </pc:sldChg>
      <pc:sldChg chg="del">
        <pc:chgData name="Rosie Duret" userId="d96ecbf05f5ad4bb" providerId="LiveId" clId="{C7454384-AC87-4B93-A99E-14E9C3ACFFAE}" dt="2019-09-28T23:48:28.797" v="713" actId="2696"/>
        <pc:sldMkLst>
          <pc:docMk/>
          <pc:sldMk cId="271243471" sldId="436"/>
        </pc:sldMkLst>
      </pc:sldChg>
      <pc:sldChg chg="del">
        <pc:chgData name="Rosie Duret" userId="d96ecbf05f5ad4bb" providerId="LiveId" clId="{C7454384-AC87-4B93-A99E-14E9C3ACFFAE}" dt="2019-09-28T23:48:29.468" v="714" actId="2696"/>
        <pc:sldMkLst>
          <pc:docMk/>
          <pc:sldMk cId="1896462403" sldId="437"/>
        </pc:sldMkLst>
      </pc:sldChg>
      <pc:sldChg chg="del">
        <pc:chgData name="Rosie Duret" userId="d96ecbf05f5ad4bb" providerId="LiveId" clId="{C7454384-AC87-4B93-A99E-14E9C3ACFFAE}" dt="2019-09-28T23:48:38.848" v="727" actId="2696"/>
        <pc:sldMkLst>
          <pc:docMk/>
          <pc:sldMk cId="1542425259" sldId="438"/>
        </pc:sldMkLst>
      </pc:sldChg>
      <pc:sldChg chg="del">
        <pc:chgData name="Rosie Duret" userId="d96ecbf05f5ad4bb" providerId="LiveId" clId="{C7454384-AC87-4B93-A99E-14E9C3ACFFAE}" dt="2019-09-28T23:56:14.071" v="757" actId="2696"/>
        <pc:sldMkLst>
          <pc:docMk/>
          <pc:sldMk cId="1926337510" sldId="439"/>
        </pc:sldMkLst>
      </pc:sldChg>
      <pc:sldChg chg="del">
        <pc:chgData name="Rosie Duret" userId="d96ecbf05f5ad4bb" providerId="LiveId" clId="{C7454384-AC87-4B93-A99E-14E9C3ACFFAE}" dt="2019-09-28T23:56:15.305" v="758" actId="2696"/>
        <pc:sldMkLst>
          <pc:docMk/>
          <pc:sldMk cId="2449720971" sldId="440"/>
        </pc:sldMkLst>
      </pc:sldChg>
      <pc:sldChg chg="del">
        <pc:chgData name="Rosie Duret" userId="d96ecbf05f5ad4bb" providerId="LiveId" clId="{C7454384-AC87-4B93-A99E-14E9C3ACFFAE}" dt="2019-09-28T23:35:31.974" v="6" actId="2696"/>
        <pc:sldMkLst>
          <pc:docMk/>
          <pc:sldMk cId="1005790748" sldId="441"/>
        </pc:sldMkLst>
      </pc:sldChg>
      <pc:sldChg chg="del">
        <pc:chgData name="Rosie Duret" userId="d96ecbf05f5ad4bb" providerId="LiveId" clId="{C7454384-AC87-4B93-A99E-14E9C3ACFFAE}" dt="2019-09-28T23:35:07.164" v="5" actId="2696"/>
        <pc:sldMkLst>
          <pc:docMk/>
          <pc:sldMk cId="2212459630" sldId="442"/>
        </pc:sldMkLst>
      </pc:sldChg>
      <pc:sldChg chg="modSp del">
        <pc:chgData name="Rosie Duret" userId="d96ecbf05f5ad4bb" providerId="LiveId" clId="{C7454384-AC87-4B93-A99E-14E9C3ACFFAE}" dt="2019-10-02T16:33:21.374" v="2632" actId="2696"/>
        <pc:sldMkLst>
          <pc:docMk/>
          <pc:sldMk cId="3606956712" sldId="442"/>
        </pc:sldMkLst>
        <pc:spChg chg="mod">
          <ac:chgData name="Rosie Duret" userId="d96ecbf05f5ad4bb" providerId="LiveId" clId="{C7454384-AC87-4B93-A99E-14E9C3ACFFAE}" dt="2019-09-29T00:03:39.780" v="866" actId="14100"/>
          <ac:spMkLst>
            <pc:docMk/>
            <pc:sldMk cId="3606956712" sldId="442"/>
            <ac:spMk id="261122" creationId="{00000000-0000-0000-0000-000000000000}"/>
          </ac:spMkLst>
        </pc:spChg>
      </pc:sldChg>
      <pc:sldChg chg="del">
        <pc:chgData name="Rosie Duret" userId="d96ecbf05f5ad4bb" providerId="LiveId" clId="{C7454384-AC87-4B93-A99E-14E9C3ACFFAE}" dt="2019-09-28T23:50:52.814" v="747" actId="2696"/>
        <pc:sldMkLst>
          <pc:docMk/>
          <pc:sldMk cId="0" sldId="443"/>
        </pc:sldMkLst>
      </pc:sldChg>
      <pc:sldChg chg="del">
        <pc:chgData name="Rosie Duret" userId="d96ecbf05f5ad4bb" providerId="LiveId" clId="{C7454384-AC87-4B93-A99E-14E9C3ACFFAE}" dt="2019-09-28T23:50:52.845" v="748" actId="2696"/>
        <pc:sldMkLst>
          <pc:docMk/>
          <pc:sldMk cId="3221158906" sldId="444"/>
        </pc:sldMkLst>
      </pc:sldChg>
      <pc:sldChg chg="del">
        <pc:chgData name="Rosie Duret" userId="d96ecbf05f5ad4bb" providerId="LiveId" clId="{C7454384-AC87-4B93-A99E-14E9C3ACFFAE}" dt="2019-09-28T23:50:52.861" v="749" actId="2696"/>
        <pc:sldMkLst>
          <pc:docMk/>
          <pc:sldMk cId="2203828540" sldId="445"/>
        </pc:sldMkLst>
      </pc:sldChg>
    </pc:docChg>
  </pc:docChgLst>
  <pc:docChgLst>
    <pc:chgData name="Rosie Duret" userId="d96ecbf05f5ad4bb" providerId="LiveId" clId="{58A37CD1-EF1C-4551-B22E-545757C97D19}"/>
    <pc:docChg chg="undo custSel addSld delSld modSld delMainMaster">
      <pc:chgData name="Rosie Duret" userId="d96ecbf05f5ad4bb" providerId="LiveId" clId="{58A37CD1-EF1C-4551-B22E-545757C97D19}" dt="2019-09-28T23:00:35.389" v="1303" actId="14100"/>
      <pc:docMkLst>
        <pc:docMk/>
      </pc:docMkLst>
      <pc:sldChg chg="del">
        <pc:chgData name="Rosie Duret" userId="d96ecbf05f5ad4bb" providerId="LiveId" clId="{58A37CD1-EF1C-4551-B22E-545757C97D19}" dt="2019-09-28T22:45:19.493" v="1038" actId="2696"/>
        <pc:sldMkLst>
          <pc:docMk/>
          <pc:sldMk cId="2905267033" sldId="258"/>
        </pc:sldMkLst>
      </pc:sldChg>
      <pc:sldChg chg="modSp">
        <pc:chgData name="Rosie Duret" userId="d96ecbf05f5ad4bb" providerId="LiveId" clId="{58A37CD1-EF1C-4551-B22E-545757C97D19}" dt="2019-09-28T21:46:56.129" v="129" actId="14100"/>
        <pc:sldMkLst>
          <pc:docMk/>
          <pc:sldMk cId="1414356995" sldId="259"/>
        </pc:sldMkLst>
        <pc:spChg chg="mod">
          <ac:chgData name="Rosie Duret" userId="d96ecbf05f5ad4bb" providerId="LiveId" clId="{58A37CD1-EF1C-4551-B22E-545757C97D19}" dt="2019-09-28T21:46:56.129" v="129" actId="14100"/>
          <ac:spMkLst>
            <pc:docMk/>
            <pc:sldMk cId="1414356995" sldId="259"/>
            <ac:spMk id="2055" creationId="{00000000-0000-0000-0000-000000000000}"/>
          </ac:spMkLst>
        </pc:spChg>
      </pc:sldChg>
      <pc:sldChg chg="modSp modAnim">
        <pc:chgData name="Rosie Duret" userId="d96ecbf05f5ad4bb" providerId="LiveId" clId="{58A37CD1-EF1C-4551-B22E-545757C97D19}" dt="2019-09-28T22:20:17.808" v="480" actId="14100"/>
        <pc:sldMkLst>
          <pc:docMk/>
          <pc:sldMk cId="794869693" sldId="260"/>
        </pc:sldMkLst>
        <pc:spChg chg="mod">
          <ac:chgData name="Rosie Duret" userId="d96ecbf05f5ad4bb" providerId="LiveId" clId="{58A37CD1-EF1C-4551-B22E-545757C97D19}" dt="2019-09-28T22:20:17.808" v="480" actId="14100"/>
          <ac:spMkLst>
            <pc:docMk/>
            <pc:sldMk cId="794869693" sldId="260"/>
            <ac:spMk id="2055" creationId="{00000000-0000-0000-0000-000000000000}"/>
          </ac:spMkLst>
        </pc:spChg>
      </pc:sldChg>
      <pc:sldChg chg="del">
        <pc:chgData name="Rosie Duret" userId="d96ecbf05f5ad4bb" providerId="LiveId" clId="{58A37CD1-EF1C-4551-B22E-545757C97D19}" dt="2019-09-28T22:44:37.797" v="996" actId="2696"/>
        <pc:sldMkLst>
          <pc:docMk/>
          <pc:sldMk cId="3192215773" sldId="262"/>
        </pc:sldMkLst>
      </pc:sldChg>
      <pc:sldChg chg="del">
        <pc:chgData name="Rosie Duret" userId="d96ecbf05f5ad4bb" providerId="LiveId" clId="{58A37CD1-EF1C-4551-B22E-545757C97D19}" dt="2019-09-28T22:44:40.676" v="1010" actId="2696"/>
        <pc:sldMkLst>
          <pc:docMk/>
          <pc:sldMk cId="1525130335" sldId="263"/>
        </pc:sldMkLst>
      </pc:sldChg>
      <pc:sldChg chg="del">
        <pc:chgData name="Rosie Duret" userId="d96ecbf05f5ad4bb" providerId="LiveId" clId="{58A37CD1-EF1C-4551-B22E-545757C97D19}" dt="2019-09-28T22:44:43.281" v="1024" actId="2696"/>
        <pc:sldMkLst>
          <pc:docMk/>
          <pc:sldMk cId="1892427704" sldId="264"/>
        </pc:sldMkLst>
      </pc:sldChg>
      <pc:sldChg chg="del">
        <pc:chgData name="Rosie Duret" userId="d96ecbf05f5ad4bb" providerId="LiveId" clId="{58A37CD1-EF1C-4551-B22E-545757C97D19}" dt="2019-09-28T22:47:48.767" v="1224" actId="2696"/>
        <pc:sldMkLst>
          <pc:docMk/>
          <pc:sldMk cId="2553297250" sldId="265"/>
        </pc:sldMkLst>
      </pc:sldChg>
      <pc:sldChg chg="del">
        <pc:chgData name="Rosie Duret" userId="d96ecbf05f5ad4bb" providerId="LiveId" clId="{58A37CD1-EF1C-4551-B22E-545757C97D19}" dt="2019-09-28T22:44:42.534" v="1011" actId="2696"/>
        <pc:sldMkLst>
          <pc:docMk/>
          <pc:sldMk cId="3009330717" sldId="270"/>
        </pc:sldMkLst>
      </pc:sldChg>
      <pc:sldChg chg="del">
        <pc:chgData name="Rosie Duret" userId="d96ecbf05f5ad4bb" providerId="LiveId" clId="{58A37CD1-EF1C-4551-B22E-545757C97D19}" dt="2019-09-28T22:44:39.514" v="997" actId="2696"/>
        <pc:sldMkLst>
          <pc:docMk/>
          <pc:sldMk cId="3454761738" sldId="274"/>
        </pc:sldMkLst>
      </pc:sldChg>
      <pc:sldChg chg="modSp">
        <pc:chgData name="Rosie Duret" userId="d96ecbf05f5ad4bb" providerId="LiveId" clId="{58A37CD1-EF1C-4551-B22E-545757C97D19}" dt="2019-09-28T22:27:23.498" v="978" actId="20577"/>
        <pc:sldMkLst>
          <pc:docMk/>
          <pc:sldMk cId="2499863370" sldId="275"/>
        </pc:sldMkLst>
        <pc:spChg chg="mod">
          <ac:chgData name="Rosie Duret" userId="d96ecbf05f5ad4bb" providerId="LiveId" clId="{58A37CD1-EF1C-4551-B22E-545757C97D19}" dt="2019-09-28T22:27:23.498" v="978" actId="20577"/>
          <ac:spMkLst>
            <pc:docMk/>
            <pc:sldMk cId="2499863370" sldId="275"/>
            <ac:spMk id="2055" creationId="{00000000-0000-0000-0000-000000000000}"/>
          </ac:spMkLst>
        </pc:spChg>
        <pc:spChg chg="mod">
          <ac:chgData name="Rosie Duret" userId="d96ecbf05f5ad4bb" providerId="LiveId" clId="{58A37CD1-EF1C-4551-B22E-545757C97D19}" dt="2019-09-28T22:22:11.016" v="549" actId="20577"/>
          <ac:spMkLst>
            <pc:docMk/>
            <pc:sldMk cId="2499863370" sldId="275"/>
            <ac:spMk id="261122" creationId="{00000000-0000-0000-0000-000000000000}"/>
          </ac:spMkLst>
        </pc:spChg>
      </pc:sldChg>
      <pc:sldChg chg="del">
        <pc:chgData name="Rosie Duret" userId="d96ecbf05f5ad4bb" providerId="LiveId" clId="{58A37CD1-EF1C-4551-B22E-545757C97D19}" dt="2019-09-28T22:44:36.865" v="995" actId="2696"/>
        <pc:sldMkLst>
          <pc:docMk/>
          <pc:sldMk cId="19457383" sldId="276"/>
        </pc:sldMkLst>
      </pc:sldChg>
      <pc:sldChg chg="del">
        <pc:chgData name="Rosie Duret" userId="d96ecbf05f5ad4bb" providerId="LiveId" clId="{58A37CD1-EF1C-4551-B22E-545757C97D19}" dt="2019-09-28T22:45:25.932" v="1051" actId="2696"/>
        <pc:sldMkLst>
          <pc:docMk/>
          <pc:sldMk cId="644624562" sldId="279"/>
        </pc:sldMkLst>
      </pc:sldChg>
      <pc:sldChg chg="del">
        <pc:chgData name="Rosie Duret" userId="d96ecbf05f5ad4bb" providerId="LiveId" clId="{58A37CD1-EF1C-4551-B22E-545757C97D19}" dt="2019-09-28T22:45:28.001" v="1064" actId="2696"/>
        <pc:sldMkLst>
          <pc:docMk/>
          <pc:sldMk cId="2321708161" sldId="281"/>
        </pc:sldMkLst>
      </pc:sldChg>
      <pc:sldChg chg="del">
        <pc:chgData name="Rosie Duret" userId="d96ecbf05f5ad4bb" providerId="LiveId" clId="{58A37CD1-EF1C-4551-B22E-545757C97D19}" dt="2019-09-28T22:48:13.941" v="1237" actId="2696"/>
        <pc:sldMkLst>
          <pc:docMk/>
          <pc:sldMk cId="467324889" sldId="283"/>
        </pc:sldMkLst>
      </pc:sldChg>
      <pc:sldChg chg="del">
        <pc:chgData name="Rosie Duret" userId="d96ecbf05f5ad4bb" providerId="LiveId" clId="{58A37CD1-EF1C-4551-B22E-545757C97D19}" dt="2019-09-28T22:45:31.929" v="1077" actId="2696"/>
        <pc:sldMkLst>
          <pc:docMk/>
          <pc:sldMk cId="482426633" sldId="290"/>
        </pc:sldMkLst>
      </pc:sldChg>
      <pc:sldChg chg="del">
        <pc:chgData name="Rosie Duret" userId="d96ecbf05f5ad4bb" providerId="LiveId" clId="{58A37CD1-EF1C-4551-B22E-545757C97D19}" dt="2019-09-28T22:45:32.888" v="1090" actId="2696"/>
        <pc:sldMkLst>
          <pc:docMk/>
          <pc:sldMk cId="2205075523" sldId="292"/>
        </pc:sldMkLst>
      </pc:sldChg>
      <pc:sldChg chg="del">
        <pc:chgData name="Rosie Duret" userId="d96ecbf05f5ad4bb" providerId="LiveId" clId="{58A37CD1-EF1C-4551-B22E-545757C97D19}" dt="2019-09-28T22:45:33.700" v="1103" actId="2696"/>
        <pc:sldMkLst>
          <pc:docMk/>
          <pc:sldMk cId="3359818520" sldId="296"/>
        </pc:sldMkLst>
      </pc:sldChg>
      <pc:sldChg chg="del">
        <pc:chgData name="Rosie Duret" userId="d96ecbf05f5ad4bb" providerId="LiveId" clId="{58A37CD1-EF1C-4551-B22E-545757C97D19}" dt="2019-09-28T22:45:34.435" v="1116" actId="2696"/>
        <pc:sldMkLst>
          <pc:docMk/>
          <pc:sldMk cId="2679027424" sldId="302"/>
        </pc:sldMkLst>
      </pc:sldChg>
      <pc:sldChg chg="del">
        <pc:chgData name="Rosie Duret" userId="d96ecbf05f5ad4bb" providerId="LiveId" clId="{58A37CD1-EF1C-4551-B22E-545757C97D19}" dt="2019-09-28T22:45:35.139" v="1129" actId="2696"/>
        <pc:sldMkLst>
          <pc:docMk/>
          <pc:sldMk cId="2632839639" sldId="303"/>
        </pc:sldMkLst>
      </pc:sldChg>
      <pc:sldChg chg="del">
        <pc:chgData name="Rosie Duret" userId="d96ecbf05f5ad4bb" providerId="LiveId" clId="{58A37CD1-EF1C-4551-B22E-545757C97D19}" dt="2019-09-28T22:45:35.873" v="1142" actId="2696"/>
        <pc:sldMkLst>
          <pc:docMk/>
          <pc:sldMk cId="3208703571" sldId="304"/>
        </pc:sldMkLst>
      </pc:sldChg>
      <pc:sldChg chg="del">
        <pc:chgData name="Rosie Duret" userId="d96ecbf05f5ad4bb" providerId="LiveId" clId="{58A37CD1-EF1C-4551-B22E-545757C97D19}" dt="2019-09-28T22:45:38.957" v="1155" actId="2696"/>
        <pc:sldMkLst>
          <pc:docMk/>
          <pc:sldMk cId="3174126348" sldId="305"/>
        </pc:sldMkLst>
      </pc:sldChg>
      <pc:sldChg chg="del">
        <pc:chgData name="Rosie Duret" userId="d96ecbf05f5ad4bb" providerId="LiveId" clId="{58A37CD1-EF1C-4551-B22E-545757C97D19}" dt="2019-09-28T22:45:39.867" v="1168" actId="2696"/>
        <pc:sldMkLst>
          <pc:docMk/>
          <pc:sldMk cId="4260483856" sldId="306"/>
        </pc:sldMkLst>
      </pc:sldChg>
      <pc:sldChg chg="del">
        <pc:chgData name="Rosie Duret" userId="d96ecbf05f5ad4bb" providerId="LiveId" clId="{58A37CD1-EF1C-4551-B22E-545757C97D19}" dt="2019-09-28T22:45:40.524" v="1181" actId="2696"/>
        <pc:sldMkLst>
          <pc:docMk/>
          <pc:sldMk cId="1507694327" sldId="307"/>
        </pc:sldMkLst>
      </pc:sldChg>
      <pc:sldChg chg="del">
        <pc:chgData name="Rosie Duret" userId="d96ecbf05f5ad4bb" providerId="LiveId" clId="{58A37CD1-EF1C-4551-B22E-545757C97D19}" dt="2019-09-28T22:45:41.289" v="1194" actId="2696"/>
        <pc:sldMkLst>
          <pc:docMk/>
          <pc:sldMk cId="2588301036" sldId="308"/>
        </pc:sldMkLst>
      </pc:sldChg>
      <pc:sldChg chg="del">
        <pc:chgData name="Rosie Duret" userId="d96ecbf05f5ad4bb" providerId="LiveId" clId="{58A37CD1-EF1C-4551-B22E-545757C97D19}" dt="2019-09-28T22:41:49.969" v="981" actId="2696"/>
        <pc:sldMkLst>
          <pc:docMk/>
          <pc:sldMk cId="670077358" sldId="309"/>
        </pc:sldMkLst>
      </pc:sldChg>
      <pc:sldChg chg="del">
        <pc:chgData name="Rosie Duret" userId="d96ecbf05f5ad4bb" providerId="LiveId" clId="{58A37CD1-EF1C-4551-B22E-545757C97D19}" dt="2019-09-28T22:42:34.173" v="982" actId="2696"/>
        <pc:sldMkLst>
          <pc:docMk/>
          <pc:sldMk cId="120770863" sldId="321"/>
        </pc:sldMkLst>
      </pc:sldChg>
      <pc:sldChg chg="del">
        <pc:chgData name="Rosie Duret" userId="d96ecbf05f5ad4bb" providerId="LiveId" clId="{58A37CD1-EF1C-4551-B22E-545757C97D19}" dt="2019-09-28T22:42:38.434" v="984" actId="2696"/>
        <pc:sldMkLst>
          <pc:docMk/>
          <pc:sldMk cId="1606184929" sldId="322"/>
        </pc:sldMkLst>
      </pc:sldChg>
      <pc:sldChg chg="del">
        <pc:chgData name="Rosie Duret" userId="d96ecbf05f5ad4bb" providerId="LiveId" clId="{58A37CD1-EF1C-4551-B22E-545757C97D19}" dt="2019-09-28T22:42:43.484" v="985" actId="2696"/>
        <pc:sldMkLst>
          <pc:docMk/>
          <pc:sldMk cId="1277577144" sldId="323"/>
        </pc:sldMkLst>
      </pc:sldChg>
      <pc:sldChg chg="del">
        <pc:chgData name="Rosie Duret" userId="d96ecbf05f5ad4bb" providerId="LiveId" clId="{58A37CD1-EF1C-4551-B22E-545757C97D19}" dt="2019-09-28T22:42:44.861" v="986" actId="2696"/>
        <pc:sldMkLst>
          <pc:docMk/>
          <pc:sldMk cId="1356527997" sldId="324"/>
        </pc:sldMkLst>
      </pc:sldChg>
      <pc:sldChg chg="del">
        <pc:chgData name="Rosie Duret" userId="d96ecbf05f5ad4bb" providerId="LiveId" clId="{58A37CD1-EF1C-4551-B22E-545757C97D19}" dt="2019-09-28T22:43:10.840" v="987" actId="2696"/>
        <pc:sldMkLst>
          <pc:docMk/>
          <pc:sldMk cId="2419447102" sldId="325"/>
        </pc:sldMkLst>
      </pc:sldChg>
      <pc:sldChg chg="add del">
        <pc:chgData name="Rosie Duret" userId="d96ecbf05f5ad4bb" providerId="LiveId" clId="{58A37CD1-EF1C-4551-B22E-545757C97D19}" dt="2019-09-28T22:46:27.846" v="1209" actId="2696"/>
        <pc:sldMkLst>
          <pc:docMk/>
          <pc:sldMk cId="2744234389" sldId="326"/>
        </pc:sldMkLst>
      </pc:sldChg>
      <pc:sldChg chg="del">
        <pc:chgData name="Rosie Duret" userId="d96ecbf05f5ad4bb" providerId="LiveId" clId="{58A37CD1-EF1C-4551-B22E-545757C97D19}" dt="2019-09-28T22:46:31.382" v="1210" actId="2696"/>
        <pc:sldMkLst>
          <pc:docMk/>
          <pc:sldMk cId="1230088853" sldId="327"/>
        </pc:sldMkLst>
      </pc:sldChg>
      <pc:sldChg chg="del">
        <pc:chgData name="Rosie Duret" userId="d96ecbf05f5ad4bb" providerId="LiveId" clId="{58A37CD1-EF1C-4551-B22E-545757C97D19}" dt="2019-09-28T22:44:44.344" v="1025" actId="2696"/>
        <pc:sldMkLst>
          <pc:docMk/>
          <pc:sldMk cId="2310910871" sldId="328"/>
        </pc:sldMkLst>
      </pc:sldChg>
      <pc:sldChg chg="del">
        <pc:chgData name="Rosie Duret" userId="d96ecbf05f5ad4bb" providerId="LiveId" clId="{58A37CD1-EF1C-4551-B22E-545757C97D19}" dt="2019-09-28T22:48:36.717" v="1239" actId="2696"/>
        <pc:sldMkLst>
          <pc:docMk/>
          <pc:sldMk cId="2685958289" sldId="329"/>
        </pc:sldMkLst>
      </pc:sldChg>
      <pc:sldChg chg="del">
        <pc:chgData name="Rosie Duret" userId="d96ecbf05f5ad4bb" providerId="LiveId" clId="{58A37CD1-EF1C-4551-B22E-545757C97D19}" dt="2019-09-28T22:44:21.132" v="992" actId="2696"/>
        <pc:sldMkLst>
          <pc:docMk/>
          <pc:sldMk cId="1333315529" sldId="330"/>
        </pc:sldMkLst>
      </pc:sldChg>
      <pc:sldChg chg="del">
        <pc:chgData name="Rosie Duret" userId="d96ecbf05f5ad4bb" providerId="LiveId" clId="{58A37CD1-EF1C-4551-B22E-545757C97D19}" dt="2019-09-28T22:47:16.535" v="1211" actId="2696"/>
        <pc:sldMkLst>
          <pc:docMk/>
          <pc:sldMk cId="3343904619" sldId="336"/>
        </pc:sldMkLst>
      </pc:sldChg>
      <pc:sldChg chg="del">
        <pc:chgData name="Rosie Duret" userId="d96ecbf05f5ad4bb" providerId="LiveId" clId="{58A37CD1-EF1C-4551-B22E-545757C97D19}" dt="2019-09-28T22:42:35.961" v="983" actId="2696"/>
        <pc:sldMkLst>
          <pc:docMk/>
          <pc:sldMk cId="3833624168" sldId="342"/>
        </pc:sldMkLst>
      </pc:sldChg>
      <pc:sldChg chg="del">
        <pc:chgData name="Rosie Duret" userId="d96ecbf05f5ad4bb" providerId="LiveId" clId="{58A37CD1-EF1C-4551-B22E-545757C97D19}" dt="2019-09-28T22:49:04.920" v="1242" actId="2696"/>
        <pc:sldMkLst>
          <pc:docMk/>
          <pc:sldMk cId="2563963492" sldId="344"/>
        </pc:sldMkLst>
      </pc:sldChg>
      <pc:sldChg chg="del">
        <pc:chgData name="Rosie Duret" userId="d96ecbf05f5ad4bb" providerId="LiveId" clId="{58A37CD1-EF1C-4551-B22E-545757C97D19}" dt="2019-09-28T22:49:08.370" v="1246" actId="2696"/>
        <pc:sldMkLst>
          <pc:docMk/>
          <pc:sldMk cId="2843224830" sldId="390"/>
        </pc:sldMkLst>
      </pc:sldChg>
      <pc:sldChg chg="del">
        <pc:chgData name="Rosie Duret" userId="d96ecbf05f5ad4bb" providerId="LiveId" clId="{58A37CD1-EF1C-4551-B22E-545757C97D19}" dt="2019-09-28T22:49:09.978" v="1248" actId="2696"/>
        <pc:sldMkLst>
          <pc:docMk/>
          <pc:sldMk cId="3857857516" sldId="391"/>
        </pc:sldMkLst>
      </pc:sldChg>
      <pc:sldChg chg="del">
        <pc:chgData name="Rosie Duret" userId="d96ecbf05f5ad4bb" providerId="LiveId" clId="{58A37CD1-EF1C-4551-B22E-545757C97D19}" dt="2019-09-28T22:49:10.822" v="1249" actId="2696"/>
        <pc:sldMkLst>
          <pc:docMk/>
          <pc:sldMk cId="176567846" sldId="394"/>
        </pc:sldMkLst>
      </pc:sldChg>
      <pc:sldChg chg="del">
        <pc:chgData name="Rosie Duret" userId="d96ecbf05f5ad4bb" providerId="LiveId" clId="{58A37CD1-EF1C-4551-B22E-545757C97D19}" dt="2019-09-28T22:49:11.783" v="1250" actId="2696"/>
        <pc:sldMkLst>
          <pc:docMk/>
          <pc:sldMk cId="2093110277" sldId="395"/>
        </pc:sldMkLst>
      </pc:sldChg>
      <pc:sldChg chg="del">
        <pc:chgData name="Rosie Duret" userId="d96ecbf05f5ad4bb" providerId="LiveId" clId="{58A37CD1-EF1C-4551-B22E-545757C97D19}" dt="2019-09-28T22:49:12.964" v="1251" actId="2696"/>
        <pc:sldMkLst>
          <pc:docMk/>
          <pc:sldMk cId="2864260938" sldId="396"/>
        </pc:sldMkLst>
      </pc:sldChg>
      <pc:sldChg chg="del">
        <pc:chgData name="Rosie Duret" userId="d96ecbf05f5ad4bb" providerId="LiveId" clId="{58A37CD1-EF1C-4551-B22E-545757C97D19}" dt="2019-09-28T22:49:18.742" v="1256" actId="2696"/>
        <pc:sldMkLst>
          <pc:docMk/>
          <pc:sldMk cId="2126117202" sldId="397"/>
        </pc:sldMkLst>
      </pc:sldChg>
      <pc:sldChg chg="del">
        <pc:chgData name="Rosie Duret" userId="d96ecbf05f5ad4bb" providerId="LiveId" clId="{58A37CD1-EF1C-4551-B22E-545757C97D19}" dt="2019-09-28T22:49:20.020" v="1257" actId="2696"/>
        <pc:sldMkLst>
          <pc:docMk/>
          <pc:sldMk cId="1414986365" sldId="398"/>
        </pc:sldMkLst>
      </pc:sldChg>
      <pc:sldChg chg="del">
        <pc:chgData name="Rosie Duret" userId="d96ecbf05f5ad4bb" providerId="LiveId" clId="{58A37CD1-EF1C-4551-B22E-545757C97D19}" dt="2019-09-28T22:49:14.832" v="1253" actId="2696"/>
        <pc:sldMkLst>
          <pc:docMk/>
          <pc:sldMk cId="4248036027" sldId="399"/>
        </pc:sldMkLst>
      </pc:sldChg>
      <pc:sldChg chg="del">
        <pc:chgData name="Rosie Duret" userId="d96ecbf05f5ad4bb" providerId="LiveId" clId="{58A37CD1-EF1C-4551-B22E-545757C97D19}" dt="2019-09-28T22:49:03.315" v="1240" actId="2696"/>
        <pc:sldMkLst>
          <pc:docMk/>
          <pc:sldMk cId="3758358367" sldId="400"/>
        </pc:sldMkLst>
      </pc:sldChg>
      <pc:sldChg chg="del">
        <pc:chgData name="Rosie Duret" userId="d96ecbf05f5ad4bb" providerId="LiveId" clId="{58A37CD1-EF1C-4551-B22E-545757C97D19}" dt="2019-09-28T22:49:04.150" v="1241" actId="2696"/>
        <pc:sldMkLst>
          <pc:docMk/>
          <pc:sldMk cId="1957854545" sldId="401"/>
        </pc:sldMkLst>
      </pc:sldChg>
      <pc:sldChg chg="del">
        <pc:chgData name="Rosie Duret" userId="d96ecbf05f5ad4bb" providerId="LiveId" clId="{58A37CD1-EF1C-4551-B22E-545757C97D19}" dt="2019-09-28T22:49:05.967" v="1243" actId="2696"/>
        <pc:sldMkLst>
          <pc:docMk/>
          <pc:sldMk cId="1829037124" sldId="402"/>
        </pc:sldMkLst>
      </pc:sldChg>
      <pc:sldChg chg="del">
        <pc:chgData name="Rosie Duret" userId="d96ecbf05f5ad4bb" providerId="LiveId" clId="{58A37CD1-EF1C-4551-B22E-545757C97D19}" dt="2019-09-28T22:49:06.714" v="1244" actId="2696"/>
        <pc:sldMkLst>
          <pc:docMk/>
          <pc:sldMk cId="2908894382" sldId="403"/>
        </pc:sldMkLst>
      </pc:sldChg>
      <pc:sldChg chg="del">
        <pc:chgData name="Rosie Duret" userId="d96ecbf05f5ad4bb" providerId="LiveId" clId="{58A37CD1-EF1C-4551-B22E-545757C97D19}" dt="2019-09-28T22:49:07.548" v="1245" actId="2696"/>
        <pc:sldMkLst>
          <pc:docMk/>
          <pc:sldMk cId="372086099" sldId="404"/>
        </pc:sldMkLst>
      </pc:sldChg>
      <pc:sldChg chg="del">
        <pc:chgData name="Rosie Duret" userId="d96ecbf05f5ad4bb" providerId="LiveId" clId="{58A37CD1-EF1C-4551-B22E-545757C97D19}" dt="2019-09-28T22:49:09.237" v="1247" actId="2696"/>
        <pc:sldMkLst>
          <pc:docMk/>
          <pc:sldMk cId="3838094376" sldId="405"/>
        </pc:sldMkLst>
      </pc:sldChg>
      <pc:sldChg chg="del">
        <pc:chgData name="Rosie Duret" userId="d96ecbf05f5ad4bb" providerId="LiveId" clId="{58A37CD1-EF1C-4551-B22E-545757C97D19}" dt="2019-09-28T22:49:15.769" v="1254" actId="2696"/>
        <pc:sldMkLst>
          <pc:docMk/>
          <pc:sldMk cId="1541181693" sldId="407"/>
        </pc:sldMkLst>
      </pc:sldChg>
      <pc:sldChg chg="del">
        <pc:chgData name="Rosie Duret" userId="d96ecbf05f5ad4bb" providerId="LiveId" clId="{58A37CD1-EF1C-4551-B22E-545757C97D19}" dt="2019-09-28T22:49:16.976" v="1255" actId="2696"/>
        <pc:sldMkLst>
          <pc:docMk/>
          <pc:sldMk cId="3794614434" sldId="408"/>
        </pc:sldMkLst>
      </pc:sldChg>
      <pc:sldChg chg="del">
        <pc:chgData name="Rosie Duret" userId="d96ecbf05f5ad4bb" providerId="LiveId" clId="{58A37CD1-EF1C-4551-B22E-545757C97D19}" dt="2019-09-28T22:49:13.702" v="1252" actId="2696"/>
        <pc:sldMkLst>
          <pc:docMk/>
          <pc:sldMk cId="838491371" sldId="409"/>
        </pc:sldMkLst>
      </pc:sldChg>
      <pc:sldChg chg="del">
        <pc:chgData name="Rosie Duret" userId="d96ecbf05f5ad4bb" providerId="LiveId" clId="{58A37CD1-EF1C-4551-B22E-545757C97D19}" dt="2019-09-28T22:49:20.660" v="1258" actId="2696"/>
        <pc:sldMkLst>
          <pc:docMk/>
          <pc:sldMk cId="2779519672" sldId="410"/>
        </pc:sldMkLst>
      </pc:sldChg>
      <pc:sldChg chg="del">
        <pc:chgData name="Rosie Duret" userId="d96ecbf05f5ad4bb" providerId="LiveId" clId="{58A37CD1-EF1C-4551-B22E-545757C97D19}" dt="2019-09-28T22:49:21.461" v="1259" actId="2696"/>
        <pc:sldMkLst>
          <pc:docMk/>
          <pc:sldMk cId="2491062908" sldId="411"/>
        </pc:sldMkLst>
      </pc:sldChg>
      <pc:sldChg chg="del">
        <pc:chgData name="Rosie Duret" userId="d96ecbf05f5ad4bb" providerId="LiveId" clId="{58A37CD1-EF1C-4551-B22E-545757C97D19}" dt="2019-09-28T22:49:22.277" v="1260" actId="2696"/>
        <pc:sldMkLst>
          <pc:docMk/>
          <pc:sldMk cId="3419536445" sldId="412"/>
        </pc:sldMkLst>
      </pc:sldChg>
      <pc:sldChg chg="del">
        <pc:chgData name="Rosie Duret" userId="d96ecbf05f5ad4bb" providerId="LiveId" clId="{58A37CD1-EF1C-4551-B22E-545757C97D19}" dt="2019-09-28T22:49:23.351" v="1261" actId="2696"/>
        <pc:sldMkLst>
          <pc:docMk/>
          <pc:sldMk cId="2961788734" sldId="413"/>
        </pc:sldMkLst>
      </pc:sldChg>
      <pc:sldChg chg="del">
        <pc:chgData name="Rosie Duret" userId="d96ecbf05f5ad4bb" providerId="LiveId" clId="{58A37CD1-EF1C-4551-B22E-545757C97D19}" dt="2019-09-28T22:49:24.215" v="1262" actId="2696"/>
        <pc:sldMkLst>
          <pc:docMk/>
          <pc:sldMk cId="3926732050" sldId="414"/>
        </pc:sldMkLst>
      </pc:sldChg>
      <pc:sldChg chg="del">
        <pc:chgData name="Rosie Duret" userId="d96ecbf05f5ad4bb" providerId="LiveId" clId="{58A37CD1-EF1C-4551-B22E-545757C97D19}" dt="2019-09-28T22:49:25.011" v="1263" actId="2696"/>
        <pc:sldMkLst>
          <pc:docMk/>
          <pc:sldMk cId="4119093687" sldId="415"/>
        </pc:sldMkLst>
      </pc:sldChg>
      <pc:sldChg chg="del">
        <pc:chgData name="Rosie Duret" userId="d96ecbf05f5ad4bb" providerId="LiveId" clId="{58A37CD1-EF1C-4551-B22E-545757C97D19}" dt="2019-09-28T22:49:26.543" v="1264" actId="2696"/>
        <pc:sldMkLst>
          <pc:docMk/>
          <pc:sldMk cId="1104901295" sldId="416"/>
        </pc:sldMkLst>
      </pc:sldChg>
      <pc:sldChg chg="del">
        <pc:chgData name="Rosie Duret" userId="d96ecbf05f5ad4bb" providerId="LiveId" clId="{58A37CD1-EF1C-4551-B22E-545757C97D19}" dt="2019-09-28T22:49:27.640" v="1265" actId="2696"/>
        <pc:sldMkLst>
          <pc:docMk/>
          <pc:sldMk cId="3738586370" sldId="417"/>
        </pc:sldMkLst>
      </pc:sldChg>
      <pc:sldChg chg="del">
        <pc:chgData name="Rosie Duret" userId="d96ecbf05f5ad4bb" providerId="LiveId" clId="{58A37CD1-EF1C-4551-B22E-545757C97D19}" dt="2019-09-28T22:49:34.414" v="1266" actId="2696"/>
        <pc:sldMkLst>
          <pc:docMk/>
          <pc:sldMk cId="2334718004" sldId="418"/>
        </pc:sldMkLst>
      </pc:sldChg>
      <pc:sldChg chg="del">
        <pc:chgData name="Rosie Duret" userId="d96ecbf05f5ad4bb" providerId="LiveId" clId="{58A37CD1-EF1C-4551-B22E-545757C97D19}" dt="2019-09-28T22:49:35.086" v="1267" actId="2696"/>
        <pc:sldMkLst>
          <pc:docMk/>
          <pc:sldMk cId="3034862446" sldId="419"/>
        </pc:sldMkLst>
      </pc:sldChg>
      <pc:sldChg chg="del">
        <pc:chgData name="Rosie Duret" userId="d96ecbf05f5ad4bb" providerId="LiveId" clId="{58A37CD1-EF1C-4551-B22E-545757C97D19}" dt="2019-09-28T22:49:35.929" v="1268" actId="2696"/>
        <pc:sldMkLst>
          <pc:docMk/>
          <pc:sldMk cId="4055057809" sldId="420"/>
        </pc:sldMkLst>
      </pc:sldChg>
      <pc:sldChg chg="del">
        <pc:chgData name="Rosie Duret" userId="d96ecbf05f5ad4bb" providerId="LiveId" clId="{58A37CD1-EF1C-4551-B22E-545757C97D19}" dt="2019-09-28T22:49:37.218" v="1269" actId="2696"/>
        <pc:sldMkLst>
          <pc:docMk/>
          <pc:sldMk cId="1755267426" sldId="421"/>
        </pc:sldMkLst>
      </pc:sldChg>
      <pc:sldChg chg="del">
        <pc:chgData name="Rosie Duret" userId="d96ecbf05f5ad4bb" providerId="LiveId" clId="{58A37CD1-EF1C-4551-B22E-545757C97D19}" dt="2019-09-28T22:49:39.277" v="1270" actId="2696"/>
        <pc:sldMkLst>
          <pc:docMk/>
          <pc:sldMk cId="1073754499" sldId="422"/>
        </pc:sldMkLst>
      </pc:sldChg>
      <pc:sldChg chg="del">
        <pc:chgData name="Rosie Duret" userId="d96ecbf05f5ad4bb" providerId="LiveId" clId="{58A37CD1-EF1C-4551-B22E-545757C97D19}" dt="2019-09-28T22:30:09.771" v="979" actId="2696"/>
        <pc:sldMkLst>
          <pc:docMk/>
          <pc:sldMk cId="2026046577" sldId="424"/>
        </pc:sldMkLst>
      </pc:sldChg>
      <pc:sldChg chg="del">
        <pc:chgData name="Rosie Duret" userId="d96ecbf05f5ad4bb" providerId="LiveId" clId="{58A37CD1-EF1C-4551-B22E-545757C97D19}" dt="2019-09-28T22:30:16.134" v="980" actId="2696"/>
        <pc:sldMkLst>
          <pc:docMk/>
          <pc:sldMk cId="2513562852" sldId="425"/>
        </pc:sldMkLst>
      </pc:sldChg>
      <pc:sldChg chg="del">
        <pc:chgData name="Rosie Duret" userId="d96ecbf05f5ad4bb" providerId="LiveId" clId="{58A37CD1-EF1C-4551-B22E-545757C97D19}" dt="2019-09-28T22:44:25.943" v="993" actId="2696"/>
        <pc:sldMkLst>
          <pc:docMk/>
          <pc:sldMk cId="670867211" sldId="426"/>
        </pc:sldMkLst>
      </pc:sldChg>
      <pc:sldChg chg="del">
        <pc:chgData name="Rosie Duret" userId="d96ecbf05f5ad4bb" providerId="LiveId" clId="{58A37CD1-EF1C-4551-B22E-545757C97D19}" dt="2019-09-28T22:44:28.085" v="994" actId="2696"/>
        <pc:sldMkLst>
          <pc:docMk/>
          <pc:sldMk cId="2228036654" sldId="427"/>
        </pc:sldMkLst>
      </pc:sldChg>
      <pc:sldChg chg="del">
        <pc:chgData name="Rosie Duret" userId="d96ecbf05f5ad4bb" providerId="LiveId" clId="{58A37CD1-EF1C-4551-B22E-545757C97D19}" dt="2019-09-28T22:44:11.494" v="988" actId="2696"/>
        <pc:sldMkLst>
          <pc:docMk/>
          <pc:sldMk cId="2701062593" sldId="428"/>
        </pc:sldMkLst>
      </pc:sldChg>
      <pc:sldChg chg="del">
        <pc:chgData name="Rosie Duret" userId="d96ecbf05f5ad4bb" providerId="LiveId" clId="{58A37CD1-EF1C-4551-B22E-545757C97D19}" dt="2019-09-28T22:44:13.384" v="989" actId="2696"/>
        <pc:sldMkLst>
          <pc:docMk/>
          <pc:sldMk cId="2726382537" sldId="429"/>
        </pc:sldMkLst>
      </pc:sldChg>
      <pc:sldChg chg="del">
        <pc:chgData name="Rosie Duret" userId="d96ecbf05f5ad4bb" providerId="LiveId" clId="{58A37CD1-EF1C-4551-B22E-545757C97D19}" dt="2019-09-28T22:44:18.508" v="990" actId="2696"/>
        <pc:sldMkLst>
          <pc:docMk/>
          <pc:sldMk cId="2624181858" sldId="430"/>
        </pc:sldMkLst>
      </pc:sldChg>
      <pc:sldChg chg="del">
        <pc:chgData name="Rosie Duret" userId="d96ecbf05f5ad4bb" providerId="LiveId" clId="{58A37CD1-EF1C-4551-B22E-545757C97D19}" dt="2019-09-28T22:44:19.976" v="991" actId="2696"/>
        <pc:sldMkLst>
          <pc:docMk/>
          <pc:sldMk cId="3465864270" sldId="431"/>
        </pc:sldMkLst>
      </pc:sldChg>
      <pc:sldChg chg="del">
        <pc:chgData name="Rosie Duret" userId="d96ecbf05f5ad4bb" providerId="LiveId" clId="{58A37CD1-EF1C-4551-B22E-545757C97D19}" dt="2019-09-28T22:48:18.564" v="1238" actId="2696"/>
        <pc:sldMkLst>
          <pc:docMk/>
          <pc:sldMk cId="2489679548" sldId="438"/>
        </pc:sldMkLst>
      </pc:sldChg>
      <pc:sldChg chg="modSp modAnim">
        <pc:chgData name="Rosie Duret" userId="d96ecbf05f5ad4bb" providerId="LiveId" clId="{58A37CD1-EF1C-4551-B22E-545757C97D19}" dt="2019-09-28T22:59:05.087" v="1293" actId="6549"/>
        <pc:sldMkLst>
          <pc:docMk/>
          <pc:sldMk cId="1005790748" sldId="441"/>
        </pc:sldMkLst>
        <pc:spChg chg="mod">
          <ac:chgData name="Rosie Duret" userId="d96ecbf05f5ad4bb" providerId="LiveId" clId="{58A37CD1-EF1C-4551-B22E-545757C97D19}" dt="2019-09-28T22:59:05.087" v="1293" actId="6549"/>
          <ac:spMkLst>
            <pc:docMk/>
            <pc:sldMk cId="1005790748" sldId="441"/>
            <ac:spMk id="2055" creationId="{00000000-0000-0000-0000-000000000000}"/>
          </ac:spMkLst>
        </pc:spChg>
      </pc:sldChg>
      <pc:sldChg chg="modSp">
        <pc:chgData name="Rosie Duret" userId="d96ecbf05f5ad4bb" providerId="LiveId" clId="{58A37CD1-EF1C-4551-B22E-545757C97D19}" dt="2019-09-28T23:00:35.389" v="1303" actId="14100"/>
        <pc:sldMkLst>
          <pc:docMk/>
          <pc:sldMk cId="2212459630" sldId="442"/>
        </pc:sldMkLst>
        <pc:spChg chg="mod">
          <ac:chgData name="Rosie Duret" userId="d96ecbf05f5ad4bb" providerId="LiveId" clId="{58A37CD1-EF1C-4551-B22E-545757C97D19}" dt="2019-09-28T23:00:00.322" v="1299" actId="20577"/>
          <ac:spMkLst>
            <pc:docMk/>
            <pc:sldMk cId="2212459630" sldId="442"/>
            <ac:spMk id="2055" creationId="{00000000-0000-0000-0000-000000000000}"/>
          </ac:spMkLst>
        </pc:spChg>
        <pc:spChg chg="mod">
          <ac:chgData name="Rosie Duret" userId="d96ecbf05f5ad4bb" providerId="LiveId" clId="{58A37CD1-EF1C-4551-B22E-545757C97D19}" dt="2019-09-28T23:00:35.389" v="1303" actId="14100"/>
          <ac:spMkLst>
            <pc:docMk/>
            <pc:sldMk cId="2212459630" sldId="442"/>
            <ac:spMk id="261122" creationId="{00000000-0000-0000-0000-000000000000}"/>
          </ac:spMkLst>
        </pc:spChg>
      </pc:sldChg>
      <pc:sldMasterChg chg="del delSldLayout">
        <pc:chgData name="Rosie Duret" userId="d96ecbf05f5ad4bb" providerId="LiveId" clId="{58A37CD1-EF1C-4551-B22E-545757C97D19}" dt="2019-09-28T22:45:19.508" v="1050" actId="2696"/>
        <pc:sldMasterMkLst>
          <pc:docMk/>
          <pc:sldMasterMk cId="3668376117" sldId="2147483660"/>
        </pc:sldMasterMkLst>
        <pc:sldLayoutChg chg="del">
          <pc:chgData name="Rosie Duret" userId="d96ecbf05f5ad4bb" providerId="LiveId" clId="{58A37CD1-EF1C-4551-B22E-545757C97D19}" dt="2019-09-28T22:45:19.493" v="1039" actId="2696"/>
          <pc:sldLayoutMkLst>
            <pc:docMk/>
            <pc:sldMasterMk cId="3668376117" sldId="2147483660"/>
            <pc:sldLayoutMk cId="68198574" sldId="2147483661"/>
          </pc:sldLayoutMkLst>
        </pc:sldLayoutChg>
        <pc:sldLayoutChg chg="del">
          <pc:chgData name="Rosie Duret" userId="d96ecbf05f5ad4bb" providerId="LiveId" clId="{58A37CD1-EF1C-4551-B22E-545757C97D19}" dt="2019-09-28T22:45:19.508" v="1040" actId="2696"/>
          <pc:sldLayoutMkLst>
            <pc:docMk/>
            <pc:sldMasterMk cId="3668376117" sldId="2147483660"/>
            <pc:sldLayoutMk cId="4010394911" sldId="2147483662"/>
          </pc:sldLayoutMkLst>
        </pc:sldLayoutChg>
        <pc:sldLayoutChg chg="del">
          <pc:chgData name="Rosie Duret" userId="d96ecbf05f5ad4bb" providerId="LiveId" clId="{58A37CD1-EF1C-4551-B22E-545757C97D19}" dt="2019-09-28T22:45:19.508" v="1041" actId="2696"/>
          <pc:sldLayoutMkLst>
            <pc:docMk/>
            <pc:sldMasterMk cId="3668376117" sldId="2147483660"/>
            <pc:sldLayoutMk cId="1996134192" sldId="2147483663"/>
          </pc:sldLayoutMkLst>
        </pc:sldLayoutChg>
        <pc:sldLayoutChg chg="del">
          <pc:chgData name="Rosie Duret" userId="d96ecbf05f5ad4bb" providerId="LiveId" clId="{58A37CD1-EF1C-4551-B22E-545757C97D19}" dt="2019-09-28T22:45:19.508" v="1042" actId="2696"/>
          <pc:sldLayoutMkLst>
            <pc:docMk/>
            <pc:sldMasterMk cId="3668376117" sldId="2147483660"/>
            <pc:sldLayoutMk cId="3967454914" sldId="2147483664"/>
          </pc:sldLayoutMkLst>
        </pc:sldLayoutChg>
        <pc:sldLayoutChg chg="del">
          <pc:chgData name="Rosie Duret" userId="d96ecbf05f5ad4bb" providerId="LiveId" clId="{58A37CD1-EF1C-4551-B22E-545757C97D19}" dt="2019-09-28T22:45:19.508" v="1043" actId="2696"/>
          <pc:sldLayoutMkLst>
            <pc:docMk/>
            <pc:sldMasterMk cId="3668376117" sldId="2147483660"/>
            <pc:sldLayoutMk cId="1895106288" sldId="2147483665"/>
          </pc:sldLayoutMkLst>
        </pc:sldLayoutChg>
        <pc:sldLayoutChg chg="del">
          <pc:chgData name="Rosie Duret" userId="d96ecbf05f5ad4bb" providerId="LiveId" clId="{58A37CD1-EF1C-4551-B22E-545757C97D19}" dt="2019-09-28T22:45:19.508" v="1044" actId="2696"/>
          <pc:sldLayoutMkLst>
            <pc:docMk/>
            <pc:sldMasterMk cId="3668376117" sldId="2147483660"/>
            <pc:sldLayoutMk cId="1728641627" sldId="2147483666"/>
          </pc:sldLayoutMkLst>
        </pc:sldLayoutChg>
        <pc:sldLayoutChg chg="del">
          <pc:chgData name="Rosie Duret" userId="d96ecbf05f5ad4bb" providerId="LiveId" clId="{58A37CD1-EF1C-4551-B22E-545757C97D19}" dt="2019-09-28T22:45:19.508" v="1045" actId="2696"/>
          <pc:sldLayoutMkLst>
            <pc:docMk/>
            <pc:sldMasterMk cId="3668376117" sldId="2147483660"/>
            <pc:sldLayoutMk cId="3144533861" sldId="2147483667"/>
          </pc:sldLayoutMkLst>
        </pc:sldLayoutChg>
        <pc:sldLayoutChg chg="del">
          <pc:chgData name="Rosie Duret" userId="d96ecbf05f5ad4bb" providerId="LiveId" clId="{58A37CD1-EF1C-4551-B22E-545757C97D19}" dt="2019-09-28T22:45:19.508" v="1046" actId="2696"/>
          <pc:sldLayoutMkLst>
            <pc:docMk/>
            <pc:sldMasterMk cId="3668376117" sldId="2147483660"/>
            <pc:sldLayoutMk cId="829233432" sldId="2147483668"/>
          </pc:sldLayoutMkLst>
        </pc:sldLayoutChg>
        <pc:sldLayoutChg chg="del">
          <pc:chgData name="Rosie Duret" userId="d96ecbf05f5ad4bb" providerId="LiveId" clId="{58A37CD1-EF1C-4551-B22E-545757C97D19}" dt="2019-09-28T22:45:19.508" v="1047" actId="2696"/>
          <pc:sldLayoutMkLst>
            <pc:docMk/>
            <pc:sldMasterMk cId="3668376117" sldId="2147483660"/>
            <pc:sldLayoutMk cId="2115110054" sldId="2147483669"/>
          </pc:sldLayoutMkLst>
        </pc:sldLayoutChg>
        <pc:sldLayoutChg chg="del">
          <pc:chgData name="Rosie Duret" userId="d96ecbf05f5ad4bb" providerId="LiveId" clId="{58A37CD1-EF1C-4551-B22E-545757C97D19}" dt="2019-09-28T22:45:19.508" v="1048" actId="2696"/>
          <pc:sldLayoutMkLst>
            <pc:docMk/>
            <pc:sldMasterMk cId="3668376117" sldId="2147483660"/>
            <pc:sldLayoutMk cId="3521640096" sldId="2147483670"/>
          </pc:sldLayoutMkLst>
        </pc:sldLayoutChg>
        <pc:sldLayoutChg chg="del">
          <pc:chgData name="Rosie Duret" userId="d96ecbf05f5ad4bb" providerId="LiveId" clId="{58A37CD1-EF1C-4551-B22E-545757C97D19}" dt="2019-09-28T22:45:19.508" v="1049" actId="2696"/>
          <pc:sldLayoutMkLst>
            <pc:docMk/>
            <pc:sldMasterMk cId="3668376117" sldId="2147483660"/>
            <pc:sldLayoutMk cId="3700142582" sldId="2147483671"/>
          </pc:sldLayoutMkLst>
        </pc:sldLayoutChg>
      </pc:sldMasterChg>
      <pc:sldMasterChg chg="del delSldLayout">
        <pc:chgData name="Rosie Duret" userId="d96ecbf05f5ad4bb" providerId="LiveId" clId="{58A37CD1-EF1C-4551-B22E-545757C97D19}" dt="2019-09-28T22:44:39.529" v="1009" actId="2696"/>
        <pc:sldMasterMkLst>
          <pc:docMk/>
          <pc:sldMasterMk cId="1639254851" sldId="2147483696"/>
        </pc:sldMasterMkLst>
        <pc:sldLayoutChg chg="del">
          <pc:chgData name="Rosie Duret" userId="d96ecbf05f5ad4bb" providerId="LiveId" clId="{58A37CD1-EF1C-4551-B22E-545757C97D19}" dt="2019-09-28T22:44:39.514" v="998" actId="2696"/>
          <pc:sldLayoutMkLst>
            <pc:docMk/>
            <pc:sldMasterMk cId="1639254851" sldId="2147483696"/>
            <pc:sldLayoutMk cId="2516553635" sldId="2147483697"/>
          </pc:sldLayoutMkLst>
        </pc:sldLayoutChg>
        <pc:sldLayoutChg chg="del">
          <pc:chgData name="Rosie Duret" userId="d96ecbf05f5ad4bb" providerId="LiveId" clId="{58A37CD1-EF1C-4551-B22E-545757C97D19}" dt="2019-09-28T22:44:39.514" v="999" actId="2696"/>
          <pc:sldLayoutMkLst>
            <pc:docMk/>
            <pc:sldMasterMk cId="1639254851" sldId="2147483696"/>
            <pc:sldLayoutMk cId="4230759157" sldId="2147483698"/>
          </pc:sldLayoutMkLst>
        </pc:sldLayoutChg>
        <pc:sldLayoutChg chg="del">
          <pc:chgData name="Rosie Duret" userId="d96ecbf05f5ad4bb" providerId="LiveId" clId="{58A37CD1-EF1C-4551-B22E-545757C97D19}" dt="2019-09-28T22:44:39.514" v="1000" actId="2696"/>
          <pc:sldLayoutMkLst>
            <pc:docMk/>
            <pc:sldMasterMk cId="1639254851" sldId="2147483696"/>
            <pc:sldLayoutMk cId="3779935122" sldId="2147483699"/>
          </pc:sldLayoutMkLst>
        </pc:sldLayoutChg>
        <pc:sldLayoutChg chg="del">
          <pc:chgData name="Rosie Duret" userId="d96ecbf05f5ad4bb" providerId="LiveId" clId="{58A37CD1-EF1C-4551-B22E-545757C97D19}" dt="2019-09-28T22:44:39.514" v="1001" actId="2696"/>
          <pc:sldLayoutMkLst>
            <pc:docMk/>
            <pc:sldMasterMk cId="1639254851" sldId="2147483696"/>
            <pc:sldLayoutMk cId="630408085" sldId="2147483700"/>
          </pc:sldLayoutMkLst>
        </pc:sldLayoutChg>
        <pc:sldLayoutChg chg="del">
          <pc:chgData name="Rosie Duret" userId="d96ecbf05f5ad4bb" providerId="LiveId" clId="{58A37CD1-EF1C-4551-B22E-545757C97D19}" dt="2019-09-28T22:44:39.529" v="1002" actId="2696"/>
          <pc:sldLayoutMkLst>
            <pc:docMk/>
            <pc:sldMasterMk cId="1639254851" sldId="2147483696"/>
            <pc:sldLayoutMk cId="779233791" sldId="2147483701"/>
          </pc:sldLayoutMkLst>
        </pc:sldLayoutChg>
        <pc:sldLayoutChg chg="del">
          <pc:chgData name="Rosie Duret" userId="d96ecbf05f5ad4bb" providerId="LiveId" clId="{58A37CD1-EF1C-4551-B22E-545757C97D19}" dt="2019-09-28T22:44:39.529" v="1003" actId="2696"/>
          <pc:sldLayoutMkLst>
            <pc:docMk/>
            <pc:sldMasterMk cId="1639254851" sldId="2147483696"/>
            <pc:sldLayoutMk cId="3816685747" sldId="2147483702"/>
          </pc:sldLayoutMkLst>
        </pc:sldLayoutChg>
        <pc:sldLayoutChg chg="del">
          <pc:chgData name="Rosie Duret" userId="d96ecbf05f5ad4bb" providerId="LiveId" clId="{58A37CD1-EF1C-4551-B22E-545757C97D19}" dt="2019-09-28T22:44:39.529" v="1004" actId="2696"/>
          <pc:sldLayoutMkLst>
            <pc:docMk/>
            <pc:sldMasterMk cId="1639254851" sldId="2147483696"/>
            <pc:sldLayoutMk cId="2057100268" sldId="2147483703"/>
          </pc:sldLayoutMkLst>
        </pc:sldLayoutChg>
        <pc:sldLayoutChg chg="del">
          <pc:chgData name="Rosie Duret" userId="d96ecbf05f5ad4bb" providerId="LiveId" clId="{58A37CD1-EF1C-4551-B22E-545757C97D19}" dt="2019-09-28T22:44:39.529" v="1005" actId="2696"/>
          <pc:sldLayoutMkLst>
            <pc:docMk/>
            <pc:sldMasterMk cId="1639254851" sldId="2147483696"/>
            <pc:sldLayoutMk cId="1849547919" sldId="2147483704"/>
          </pc:sldLayoutMkLst>
        </pc:sldLayoutChg>
        <pc:sldLayoutChg chg="del">
          <pc:chgData name="Rosie Duret" userId="d96ecbf05f5ad4bb" providerId="LiveId" clId="{58A37CD1-EF1C-4551-B22E-545757C97D19}" dt="2019-09-28T22:44:39.529" v="1006" actId="2696"/>
          <pc:sldLayoutMkLst>
            <pc:docMk/>
            <pc:sldMasterMk cId="1639254851" sldId="2147483696"/>
            <pc:sldLayoutMk cId="1531939248" sldId="2147483705"/>
          </pc:sldLayoutMkLst>
        </pc:sldLayoutChg>
        <pc:sldLayoutChg chg="del">
          <pc:chgData name="Rosie Duret" userId="d96ecbf05f5ad4bb" providerId="LiveId" clId="{58A37CD1-EF1C-4551-B22E-545757C97D19}" dt="2019-09-28T22:44:39.529" v="1007" actId="2696"/>
          <pc:sldLayoutMkLst>
            <pc:docMk/>
            <pc:sldMasterMk cId="1639254851" sldId="2147483696"/>
            <pc:sldLayoutMk cId="3605367287" sldId="2147483706"/>
          </pc:sldLayoutMkLst>
        </pc:sldLayoutChg>
        <pc:sldLayoutChg chg="del">
          <pc:chgData name="Rosie Duret" userId="d96ecbf05f5ad4bb" providerId="LiveId" clId="{58A37CD1-EF1C-4551-B22E-545757C97D19}" dt="2019-09-28T22:44:39.529" v="1008" actId="2696"/>
          <pc:sldLayoutMkLst>
            <pc:docMk/>
            <pc:sldMasterMk cId="1639254851" sldId="2147483696"/>
            <pc:sldLayoutMk cId="2219712932" sldId="2147483707"/>
          </pc:sldLayoutMkLst>
        </pc:sldLayoutChg>
      </pc:sldMasterChg>
      <pc:sldMasterChg chg="del delSldLayout">
        <pc:chgData name="Rosie Duret" userId="d96ecbf05f5ad4bb" providerId="LiveId" clId="{58A37CD1-EF1C-4551-B22E-545757C97D19}" dt="2019-09-28T22:44:42.534" v="1023" actId="2696"/>
        <pc:sldMasterMkLst>
          <pc:docMk/>
          <pc:sldMasterMk cId="3930312734" sldId="2147483708"/>
        </pc:sldMasterMkLst>
        <pc:sldLayoutChg chg="del">
          <pc:chgData name="Rosie Duret" userId="d96ecbf05f5ad4bb" providerId="LiveId" clId="{58A37CD1-EF1C-4551-B22E-545757C97D19}" dt="2019-09-28T22:44:42.534" v="1012" actId="2696"/>
          <pc:sldLayoutMkLst>
            <pc:docMk/>
            <pc:sldMasterMk cId="3930312734" sldId="2147483708"/>
            <pc:sldLayoutMk cId="1897144076" sldId="2147483709"/>
          </pc:sldLayoutMkLst>
        </pc:sldLayoutChg>
        <pc:sldLayoutChg chg="del">
          <pc:chgData name="Rosie Duret" userId="d96ecbf05f5ad4bb" providerId="LiveId" clId="{58A37CD1-EF1C-4551-B22E-545757C97D19}" dt="2019-09-28T22:44:42.534" v="1013" actId="2696"/>
          <pc:sldLayoutMkLst>
            <pc:docMk/>
            <pc:sldMasterMk cId="3930312734" sldId="2147483708"/>
            <pc:sldLayoutMk cId="3369335156" sldId="2147483710"/>
          </pc:sldLayoutMkLst>
        </pc:sldLayoutChg>
        <pc:sldLayoutChg chg="del">
          <pc:chgData name="Rosie Duret" userId="d96ecbf05f5ad4bb" providerId="LiveId" clId="{58A37CD1-EF1C-4551-B22E-545757C97D19}" dt="2019-09-28T22:44:42.534" v="1014" actId="2696"/>
          <pc:sldLayoutMkLst>
            <pc:docMk/>
            <pc:sldMasterMk cId="3930312734" sldId="2147483708"/>
            <pc:sldLayoutMk cId="1249155745" sldId="2147483711"/>
          </pc:sldLayoutMkLst>
        </pc:sldLayoutChg>
        <pc:sldLayoutChg chg="del">
          <pc:chgData name="Rosie Duret" userId="d96ecbf05f5ad4bb" providerId="LiveId" clId="{58A37CD1-EF1C-4551-B22E-545757C97D19}" dt="2019-09-28T22:44:42.534" v="1015" actId="2696"/>
          <pc:sldLayoutMkLst>
            <pc:docMk/>
            <pc:sldMasterMk cId="3930312734" sldId="2147483708"/>
            <pc:sldLayoutMk cId="3338867057" sldId="2147483712"/>
          </pc:sldLayoutMkLst>
        </pc:sldLayoutChg>
        <pc:sldLayoutChg chg="del">
          <pc:chgData name="Rosie Duret" userId="d96ecbf05f5ad4bb" providerId="LiveId" clId="{58A37CD1-EF1C-4551-B22E-545757C97D19}" dt="2019-09-28T22:44:42.534" v="1016" actId="2696"/>
          <pc:sldLayoutMkLst>
            <pc:docMk/>
            <pc:sldMasterMk cId="3930312734" sldId="2147483708"/>
            <pc:sldLayoutMk cId="2271569581" sldId="2147483713"/>
          </pc:sldLayoutMkLst>
        </pc:sldLayoutChg>
        <pc:sldLayoutChg chg="del">
          <pc:chgData name="Rosie Duret" userId="d96ecbf05f5ad4bb" providerId="LiveId" clId="{58A37CD1-EF1C-4551-B22E-545757C97D19}" dt="2019-09-28T22:44:42.534" v="1017" actId="2696"/>
          <pc:sldLayoutMkLst>
            <pc:docMk/>
            <pc:sldMasterMk cId="3930312734" sldId="2147483708"/>
            <pc:sldLayoutMk cId="300786682" sldId="2147483714"/>
          </pc:sldLayoutMkLst>
        </pc:sldLayoutChg>
        <pc:sldLayoutChg chg="del">
          <pc:chgData name="Rosie Duret" userId="d96ecbf05f5ad4bb" providerId="LiveId" clId="{58A37CD1-EF1C-4551-B22E-545757C97D19}" dt="2019-09-28T22:44:42.534" v="1018" actId="2696"/>
          <pc:sldLayoutMkLst>
            <pc:docMk/>
            <pc:sldMasterMk cId="3930312734" sldId="2147483708"/>
            <pc:sldLayoutMk cId="3043943736" sldId="2147483715"/>
          </pc:sldLayoutMkLst>
        </pc:sldLayoutChg>
        <pc:sldLayoutChg chg="del">
          <pc:chgData name="Rosie Duret" userId="d96ecbf05f5ad4bb" providerId="LiveId" clId="{58A37CD1-EF1C-4551-B22E-545757C97D19}" dt="2019-09-28T22:44:42.534" v="1019" actId="2696"/>
          <pc:sldLayoutMkLst>
            <pc:docMk/>
            <pc:sldMasterMk cId="3930312734" sldId="2147483708"/>
            <pc:sldLayoutMk cId="3512272843" sldId="2147483716"/>
          </pc:sldLayoutMkLst>
        </pc:sldLayoutChg>
        <pc:sldLayoutChg chg="del">
          <pc:chgData name="Rosie Duret" userId="d96ecbf05f5ad4bb" providerId="LiveId" clId="{58A37CD1-EF1C-4551-B22E-545757C97D19}" dt="2019-09-28T22:44:42.534" v="1020" actId="2696"/>
          <pc:sldLayoutMkLst>
            <pc:docMk/>
            <pc:sldMasterMk cId="3930312734" sldId="2147483708"/>
            <pc:sldLayoutMk cId="4063055052" sldId="2147483717"/>
          </pc:sldLayoutMkLst>
        </pc:sldLayoutChg>
        <pc:sldLayoutChg chg="del">
          <pc:chgData name="Rosie Duret" userId="d96ecbf05f5ad4bb" providerId="LiveId" clId="{58A37CD1-EF1C-4551-B22E-545757C97D19}" dt="2019-09-28T22:44:42.534" v="1021" actId="2696"/>
          <pc:sldLayoutMkLst>
            <pc:docMk/>
            <pc:sldMasterMk cId="3930312734" sldId="2147483708"/>
            <pc:sldLayoutMk cId="395491889" sldId="2147483718"/>
          </pc:sldLayoutMkLst>
        </pc:sldLayoutChg>
        <pc:sldLayoutChg chg="del">
          <pc:chgData name="Rosie Duret" userId="d96ecbf05f5ad4bb" providerId="LiveId" clId="{58A37CD1-EF1C-4551-B22E-545757C97D19}" dt="2019-09-28T22:44:42.534" v="1022" actId="2696"/>
          <pc:sldLayoutMkLst>
            <pc:docMk/>
            <pc:sldMasterMk cId="3930312734" sldId="2147483708"/>
            <pc:sldLayoutMk cId="2132489976" sldId="2147483719"/>
          </pc:sldLayoutMkLst>
        </pc:sldLayoutChg>
      </pc:sldMasterChg>
      <pc:sldMasterChg chg="del delSldLayout">
        <pc:chgData name="Rosie Duret" userId="d96ecbf05f5ad4bb" providerId="LiveId" clId="{58A37CD1-EF1C-4551-B22E-545757C97D19}" dt="2019-09-28T22:44:44.360" v="1037" actId="2696"/>
        <pc:sldMasterMkLst>
          <pc:docMk/>
          <pc:sldMasterMk cId="498577924" sldId="2147483720"/>
        </pc:sldMasterMkLst>
        <pc:sldLayoutChg chg="del">
          <pc:chgData name="Rosie Duret" userId="d96ecbf05f5ad4bb" providerId="LiveId" clId="{58A37CD1-EF1C-4551-B22E-545757C97D19}" dt="2019-09-28T22:44:44.360" v="1026" actId="2696"/>
          <pc:sldLayoutMkLst>
            <pc:docMk/>
            <pc:sldMasterMk cId="498577924" sldId="2147483720"/>
            <pc:sldLayoutMk cId="138482153" sldId="2147483721"/>
          </pc:sldLayoutMkLst>
        </pc:sldLayoutChg>
        <pc:sldLayoutChg chg="del">
          <pc:chgData name="Rosie Duret" userId="d96ecbf05f5ad4bb" providerId="LiveId" clId="{58A37CD1-EF1C-4551-B22E-545757C97D19}" dt="2019-09-28T22:44:44.360" v="1027" actId="2696"/>
          <pc:sldLayoutMkLst>
            <pc:docMk/>
            <pc:sldMasterMk cId="498577924" sldId="2147483720"/>
            <pc:sldLayoutMk cId="3321617931" sldId="2147483722"/>
          </pc:sldLayoutMkLst>
        </pc:sldLayoutChg>
        <pc:sldLayoutChg chg="del">
          <pc:chgData name="Rosie Duret" userId="d96ecbf05f5ad4bb" providerId="LiveId" clId="{58A37CD1-EF1C-4551-B22E-545757C97D19}" dt="2019-09-28T22:44:44.360" v="1028" actId="2696"/>
          <pc:sldLayoutMkLst>
            <pc:docMk/>
            <pc:sldMasterMk cId="498577924" sldId="2147483720"/>
            <pc:sldLayoutMk cId="1395034837" sldId="2147483723"/>
          </pc:sldLayoutMkLst>
        </pc:sldLayoutChg>
        <pc:sldLayoutChg chg="del">
          <pc:chgData name="Rosie Duret" userId="d96ecbf05f5ad4bb" providerId="LiveId" clId="{58A37CD1-EF1C-4551-B22E-545757C97D19}" dt="2019-09-28T22:44:44.360" v="1029" actId="2696"/>
          <pc:sldLayoutMkLst>
            <pc:docMk/>
            <pc:sldMasterMk cId="498577924" sldId="2147483720"/>
            <pc:sldLayoutMk cId="779599921" sldId="2147483724"/>
          </pc:sldLayoutMkLst>
        </pc:sldLayoutChg>
        <pc:sldLayoutChg chg="del">
          <pc:chgData name="Rosie Duret" userId="d96ecbf05f5ad4bb" providerId="LiveId" clId="{58A37CD1-EF1C-4551-B22E-545757C97D19}" dt="2019-09-28T22:44:44.360" v="1030" actId="2696"/>
          <pc:sldLayoutMkLst>
            <pc:docMk/>
            <pc:sldMasterMk cId="498577924" sldId="2147483720"/>
            <pc:sldLayoutMk cId="3202496128" sldId="2147483725"/>
          </pc:sldLayoutMkLst>
        </pc:sldLayoutChg>
        <pc:sldLayoutChg chg="del">
          <pc:chgData name="Rosie Duret" userId="d96ecbf05f5ad4bb" providerId="LiveId" clId="{58A37CD1-EF1C-4551-B22E-545757C97D19}" dt="2019-09-28T22:44:44.360" v="1031" actId="2696"/>
          <pc:sldLayoutMkLst>
            <pc:docMk/>
            <pc:sldMasterMk cId="498577924" sldId="2147483720"/>
            <pc:sldLayoutMk cId="68523072" sldId="2147483726"/>
          </pc:sldLayoutMkLst>
        </pc:sldLayoutChg>
        <pc:sldLayoutChg chg="del">
          <pc:chgData name="Rosie Duret" userId="d96ecbf05f5ad4bb" providerId="LiveId" clId="{58A37CD1-EF1C-4551-B22E-545757C97D19}" dt="2019-09-28T22:44:44.360" v="1032" actId="2696"/>
          <pc:sldLayoutMkLst>
            <pc:docMk/>
            <pc:sldMasterMk cId="498577924" sldId="2147483720"/>
            <pc:sldLayoutMk cId="2256030977" sldId="2147483727"/>
          </pc:sldLayoutMkLst>
        </pc:sldLayoutChg>
        <pc:sldLayoutChg chg="del">
          <pc:chgData name="Rosie Duret" userId="d96ecbf05f5ad4bb" providerId="LiveId" clId="{58A37CD1-EF1C-4551-B22E-545757C97D19}" dt="2019-09-28T22:44:44.360" v="1033" actId="2696"/>
          <pc:sldLayoutMkLst>
            <pc:docMk/>
            <pc:sldMasterMk cId="498577924" sldId="2147483720"/>
            <pc:sldLayoutMk cId="360952249" sldId="2147483728"/>
          </pc:sldLayoutMkLst>
        </pc:sldLayoutChg>
        <pc:sldLayoutChg chg="del">
          <pc:chgData name="Rosie Duret" userId="d96ecbf05f5ad4bb" providerId="LiveId" clId="{58A37CD1-EF1C-4551-B22E-545757C97D19}" dt="2019-09-28T22:44:44.360" v="1034" actId="2696"/>
          <pc:sldLayoutMkLst>
            <pc:docMk/>
            <pc:sldMasterMk cId="498577924" sldId="2147483720"/>
            <pc:sldLayoutMk cId="653372237" sldId="2147483729"/>
          </pc:sldLayoutMkLst>
        </pc:sldLayoutChg>
        <pc:sldLayoutChg chg="del">
          <pc:chgData name="Rosie Duret" userId="d96ecbf05f5ad4bb" providerId="LiveId" clId="{58A37CD1-EF1C-4551-B22E-545757C97D19}" dt="2019-09-28T22:44:44.360" v="1035" actId="2696"/>
          <pc:sldLayoutMkLst>
            <pc:docMk/>
            <pc:sldMasterMk cId="498577924" sldId="2147483720"/>
            <pc:sldLayoutMk cId="1148251141" sldId="2147483730"/>
          </pc:sldLayoutMkLst>
        </pc:sldLayoutChg>
        <pc:sldLayoutChg chg="del">
          <pc:chgData name="Rosie Duret" userId="d96ecbf05f5ad4bb" providerId="LiveId" clId="{58A37CD1-EF1C-4551-B22E-545757C97D19}" dt="2019-09-28T22:44:44.360" v="1036" actId="2696"/>
          <pc:sldLayoutMkLst>
            <pc:docMk/>
            <pc:sldMasterMk cId="498577924" sldId="2147483720"/>
            <pc:sldLayoutMk cId="1722228684" sldId="2147483731"/>
          </pc:sldLayoutMkLst>
        </pc:sldLayoutChg>
      </pc:sldMasterChg>
      <pc:sldMasterChg chg="del delSldLayout">
        <pc:chgData name="Rosie Duret" userId="d96ecbf05f5ad4bb" providerId="LiveId" clId="{58A37CD1-EF1C-4551-B22E-545757C97D19}" dt="2019-09-28T22:47:48.783" v="1236" actId="2696"/>
        <pc:sldMasterMkLst>
          <pc:docMk/>
          <pc:sldMasterMk cId="4170684757" sldId="2147483732"/>
        </pc:sldMasterMkLst>
        <pc:sldLayoutChg chg="del">
          <pc:chgData name="Rosie Duret" userId="d96ecbf05f5ad4bb" providerId="LiveId" clId="{58A37CD1-EF1C-4551-B22E-545757C97D19}" dt="2019-09-28T22:47:48.767" v="1225" actId="2696"/>
          <pc:sldLayoutMkLst>
            <pc:docMk/>
            <pc:sldMasterMk cId="4170684757" sldId="2147483732"/>
            <pc:sldLayoutMk cId="4282557240" sldId="2147483733"/>
          </pc:sldLayoutMkLst>
        </pc:sldLayoutChg>
        <pc:sldLayoutChg chg="del">
          <pc:chgData name="Rosie Duret" userId="d96ecbf05f5ad4bb" providerId="LiveId" clId="{58A37CD1-EF1C-4551-B22E-545757C97D19}" dt="2019-09-28T22:47:48.767" v="1226" actId="2696"/>
          <pc:sldLayoutMkLst>
            <pc:docMk/>
            <pc:sldMasterMk cId="4170684757" sldId="2147483732"/>
            <pc:sldLayoutMk cId="172000712" sldId="2147483734"/>
          </pc:sldLayoutMkLst>
        </pc:sldLayoutChg>
        <pc:sldLayoutChg chg="del">
          <pc:chgData name="Rosie Duret" userId="d96ecbf05f5ad4bb" providerId="LiveId" clId="{58A37CD1-EF1C-4551-B22E-545757C97D19}" dt="2019-09-28T22:47:48.767" v="1227" actId="2696"/>
          <pc:sldLayoutMkLst>
            <pc:docMk/>
            <pc:sldMasterMk cId="4170684757" sldId="2147483732"/>
            <pc:sldLayoutMk cId="1969874925" sldId="2147483735"/>
          </pc:sldLayoutMkLst>
        </pc:sldLayoutChg>
        <pc:sldLayoutChg chg="del">
          <pc:chgData name="Rosie Duret" userId="d96ecbf05f5ad4bb" providerId="LiveId" clId="{58A37CD1-EF1C-4551-B22E-545757C97D19}" dt="2019-09-28T22:47:48.767" v="1228" actId="2696"/>
          <pc:sldLayoutMkLst>
            <pc:docMk/>
            <pc:sldMasterMk cId="4170684757" sldId="2147483732"/>
            <pc:sldLayoutMk cId="3988153576" sldId="2147483736"/>
          </pc:sldLayoutMkLst>
        </pc:sldLayoutChg>
        <pc:sldLayoutChg chg="del">
          <pc:chgData name="Rosie Duret" userId="d96ecbf05f5ad4bb" providerId="LiveId" clId="{58A37CD1-EF1C-4551-B22E-545757C97D19}" dt="2019-09-28T22:47:48.783" v="1229" actId="2696"/>
          <pc:sldLayoutMkLst>
            <pc:docMk/>
            <pc:sldMasterMk cId="4170684757" sldId="2147483732"/>
            <pc:sldLayoutMk cId="3912061598" sldId="2147483737"/>
          </pc:sldLayoutMkLst>
        </pc:sldLayoutChg>
        <pc:sldLayoutChg chg="del">
          <pc:chgData name="Rosie Duret" userId="d96ecbf05f5ad4bb" providerId="LiveId" clId="{58A37CD1-EF1C-4551-B22E-545757C97D19}" dt="2019-09-28T22:47:48.783" v="1230" actId="2696"/>
          <pc:sldLayoutMkLst>
            <pc:docMk/>
            <pc:sldMasterMk cId="4170684757" sldId="2147483732"/>
            <pc:sldLayoutMk cId="2155616732" sldId="2147483738"/>
          </pc:sldLayoutMkLst>
        </pc:sldLayoutChg>
        <pc:sldLayoutChg chg="del">
          <pc:chgData name="Rosie Duret" userId="d96ecbf05f5ad4bb" providerId="LiveId" clId="{58A37CD1-EF1C-4551-B22E-545757C97D19}" dt="2019-09-28T22:47:48.783" v="1231" actId="2696"/>
          <pc:sldLayoutMkLst>
            <pc:docMk/>
            <pc:sldMasterMk cId="4170684757" sldId="2147483732"/>
            <pc:sldLayoutMk cId="2151388981" sldId="2147483739"/>
          </pc:sldLayoutMkLst>
        </pc:sldLayoutChg>
        <pc:sldLayoutChg chg="del">
          <pc:chgData name="Rosie Duret" userId="d96ecbf05f5ad4bb" providerId="LiveId" clId="{58A37CD1-EF1C-4551-B22E-545757C97D19}" dt="2019-09-28T22:47:48.783" v="1232" actId="2696"/>
          <pc:sldLayoutMkLst>
            <pc:docMk/>
            <pc:sldMasterMk cId="4170684757" sldId="2147483732"/>
            <pc:sldLayoutMk cId="491144154" sldId="2147483740"/>
          </pc:sldLayoutMkLst>
        </pc:sldLayoutChg>
        <pc:sldLayoutChg chg="del">
          <pc:chgData name="Rosie Duret" userId="d96ecbf05f5ad4bb" providerId="LiveId" clId="{58A37CD1-EF1C-4551-B22E-545757C97D19}" dt="2019-09-28T22:47:48.783" v="1233" actId="2696"/>
          <pc:sldLayoutMkLst>
            <pc:docMk/>
            <pc:sldMasterMk cId="4170684757" sldId="2147483732"/>
            <pc:sldLayoutMk cId="2425313643" sldId="2147483741"/>
          </pc:sldLayoutMkLst>
        </pc:sldLayoutChg>
        <pc:sldLayoutChg chg="del">
          <pc:chgData name="Rosie Duret" userId="d96ecbf05f5ad4bb" providerId="LiveId" clId="{58A37CD1-EF1C-4551-B22E-545757C97D19}" dt="2019-09-28T22:47:48.783" v="1234" actId="2696"/>
          <pc:sldLayoutMkLst>
            <pc:docMk/>
            <pc:sldMasterMk cId="4170684757" sldId="2147483732"/>
            <pc:sldLayoutMk cId="1610848209" sldId="2147483742"/>
          </pc:sldLayoutMkLst>
        </pc:sldLayoutChg>
        <pc:sldLayoutChg chg="del">
          <pc:chgData name="Rosie Duret" userId="d96ecbf05f5ad4bb" providerId="LiveId" clId="{58A37CD1-EF1C-4551-B22E-545757C97D19}" dt="2019-09-28T22:47:48.783" v="1235" actId="2696"/>
          <pc:sldLayoutMkLst>
            <pc:docMk/>
            <pc:sldMasterMk cId="4170684757" sldId="2147483732"/>
            <pc:sldLayoutMk cId="1853798230" sldId="2147483743"/>
          </pc:sldLayoutMkLst>
        </pc:sldLayoutChg>
      </pc:sldMasterChg>
      <pc:sldMasterChg chg="del delSldLayout">
        <pc:chgData name="Rosie Duret" userId="d96ecbf05f5ad4bb" providerId="LiveId" clId="{58A37CD1-EF1C-4551-B22E-545757C97D19}" dt="2019-09-28T22:45:25.932" v="1063" actId="2696"/>
        <pc:sldMasterMkLst>
          <pc:docMk/>
          <pc:sldMasterMk cId="2002527693" sldId="2147483816"/>
        </pc:sldMasterMkLst>
        <pc:sldLayoutChg chg="del">
          <pc:chgData name="Rosie Duret" userId="d96ecbf05f5ad4bb" providerId="LiveId" clId="{58A37CD1-EF1C-4551-B22E-545757C97D19}" dt="2019-09-28T22:45:25.932" v="1052" actId="2696"/>
          <pc:sldLayoutMkLst>
            <pc:docMk/>
            <pc:sldMasterMk cId="2002527693" sldId="2147483816"/>
            <pc:sldLayoutMk cId="2529367272" sldId="2147483817"/>
          </pc:sldLayoutMkLst>
        </pc:sldLayoutChg>
        <pc:sldLayoutChg chg="del">
          <pc:chgData name="Rosie Duret" userId="d96ecbf05f5ad4bb" providerId="LiveId" clId="{58A37CD1-EF1C-4551-B22E-545757C97D19}" dt="2019-09-28T22:45:25.932" v="1053" actId="2696"/>
          <pc:sldLayoutMkLst>
            <pc:docMk/>
            <pc:sldMasterMk cId="2002527693" sldId="2147483816"/>
            <pc:sldLayoutMk cId="3989766413" sldId="2147483818"/>
          </pc:sldLayoutMkLst>
        </pc:sldLayoutChg>
        <pc:sldLayoutChg chg="del">
          <pc:chgData name="Rosie Duret" userId="d96ecbf05f5ad4bb" providerId="LiveId" clId="{58A37CD1-EF1C-4551-B22E-545757C97D19}" dt="2019-09-28T22:45:25.932" v="1054" actId="2696"/>
          <pc:sldLayoutMkLst>
            <pc:docMk/>
            <pc:sldMasterMk cId="2002527693" sldId="2147483816"/>
            <pc:sldLayoutMk cId="1152020815" sldId="2147483819"/>
          </pc:sldLayoutMkLst>
        </pc:sldLayoutChg>
        <pc:sldLayoutChg chg="del">
          <pc:chgData name="Rosie Duret" userId="d96ecbf05f5ad4bb" providerId="LiveId" clId="{58A37CD1-EF1C-4551-B22E-545757C97D19}" dt="2019-09-28T22:45:25.932" v="1055" actId="2696"/>
          <pc:sldLayoutMkLst>
            <pc:docMk/>
            <pc:sldMasterMk cId="2002527693" sldId="2147483816"/>
            <pc:sldLayoutMk cId="421259827" sldId="2147483820"/>
          </pc:sldLayoutMkLst>
        </pc:sldLayoutChg>
        <pc:sldLayoutChg chg="del">
          <pc:chgData name="Rosie Duret" userId="d96ecbf05f5ad4bb" providerId="LiveId" clId="{58A37CD1-EF1C-4551-B22E-545757C97D19}" dt="2019-09-28T22:45:25.932" v="1056" actId="2696"/>
          <pc:sldLayoutMkLst>
            <pc:docMk/>
            <pc:sldMasterMk cId="2002527693" sldId="2147483816"/>
            <pc:sldLayoutMk cId="4135306832" sldId="2147483821"/>
          </pc:sldLayoutMkLst>
        </pc:sldLayoutChg>
        <pc:sldLayoutChg chg="del">
          <pc:chgData name="Rosie Duret" userId="d96ecbf05f5ad4bb" providerId="LiveId" clId="{58A37CD1-EF1C-4551-B22E-545757C97D19}" dt="2019-09-28T22:45:25.932" v="1057" actId="2696"/>
          <pc:sldLayoutMkLst>
            <pc:docMk/>
            <pc:sldMasterMk cId="2002527693" sldId="2147483816"/>
            <pc:sldLayoutMk cId="1225633768" sldId="2147483822"/>
          </pc:sldLayoutMkLst>
        </pc:sldLayoutChg>
        <pc:sldLayoutChg chg="del">
          <pc:chgData name="Rosie Duret" userId="d96ecbf05f5ad4bb" providerId="LiveId" clId="{58A37CD1-EF1C-4551-B22E-545757C97D19}" dt="2019-09-28T22:45:25.932" v="1058" actId="2696"/>
          <pc:sldLayoutMkLst>
            <pc:docMk/>
            <pc:sldMasterMk cId="2002527693" sldId="2147483816"/>
            <pc:sldLayoutMk cId="1222235267" sldId="2147483823"/>
          </pc:sldLayoutMkLst>
        </pc:sldLayoutChg>
        <pc:sldLayoutChg chg="del">
          <pc:chgData name="Rosie Duret" userId="d96ecbf05f5ad4bb" providerId="LiveId" clId="{58A37CD1-EF1C-4551-B22E-545757C97D19}" dt="2019-09-28T22:45:25.932" v="1059" actId="2696"/>
          <pc:sldLayoutMkLst>
            <pc:docMk/>
            <pc:sldMasterMk cId="2002527693" sldId="2147483816"/>
            <pc:sldLayoutMk cId="1403885764" sldId="2147483824"/>
          </pc:sldLayoutMkLst>
        </pc:sldLayoutChg>
        <pc:sldLayoutChg chg="del">
          <pc:chgData name="Rosie Duret" userId="d96ecbf05f5ad4bb" providerId="LiveId" clId="{58A37CD1-EF1C-4551-B22E-545757C97D19}" dt="2019-09-28T22:45:25.932" v="1060" actId="2696"/>
          <pc:sldLayoutMkLst>
            <pc:docMk/>
            <pc:sldMasterMk cId="2002527693" sldId="2147483816"/>
            <pc:sldLayoutMk cId="967267176" sldId="2147483825"/>
          </pc:sldLayoutMkLst>
        </pc:sldLayoutChg>
        <pc:sldLayoutChg chg="del">
          <pc:chgData name="Rosie Duret" userId="d96ecbf05f5ad4bb" providerId="LiveId" clId="{58A37CD1-EF1C-4551-B22E-545757C97D19}" dt="2019-09-28T22:45:25.932" v="1061" actId="2696"/>
          <pc:sldLayoutMkLst>
            <pc:docMk/>
            <pc:sldMasterMk cId="2002527693" sldId="2147483816"/>
            <pc:sldLayoutMk cId="2539832098" sldId="2147483826"/>
          </pc:sldLayoutMkLst>
        </pc:sldLayoutChg>
        <pc:sldLayoutChg chg="del">
          <pc:chgData name="Rosie Duret" userId="d96ecbf05f5ad4bb" providerId="LiveId" clId="{58A37CD1-EF1C-4551-B22E-545757C97D19}" dt="2019-09-28T22:45:25.932" v="1062" actId="2696"/>
          <pc:sldLayoutMkLst>
            <pc:docMk/>
            <pc:sldMasterMk cId="2002527693" sldId="2147483816"/>
            <pc:sldLayoutMk cId="1889316246" sldId="2147483827"/>
          </pc:sldLayoutMkLst>
        </pc:sldLayoutChg>
      </pc:sldMasterChg>
      <pc:sldMasterChg chg="del delSldLayout">
        <pc:chgData name="Rosie Duret" userId="d96ecbf05f5ad4bb" providerId="LiveId" clId="{58A37CD1-EF1C-4551-B22E-545757C97D19}" dt="2019-09-28T22:45:28.012" v="1076" actId="2696"/>
        <pc:sldMasterMkLst>
          <pc:docMk/>
          <pc:sldMasterMk cId="1044680464" sldId="2147483840"/>
        </pc:sldMasterMkLst>
        <pc:sldLayoutChg chg="del">
          <pc:chgData name="Rosie Duret" userId="d96ecbf05f5ad4bb" providerId="LiveId" clId="{58A37CD1-EF1C-4551-B22E-545757C97D19}" dt="2019-09-28T22:45:28.001" v="1065" actId="2696"/>
          <pc:sldLayoutMkLst>
            <pc:docMk/>
            <pc:sldMasterMk cId="1044680464" sldId="2147483840"/>
            <pc:sldLayoutMk cId="2785709913" sldId="2147483841"/>
          </pc:sldLayoutMkLst>
        </pc:sldLayoutChg>
        <pc:sldLayoutChg chg="del">
          <pc:chgData name="Rosie Duret" userId="d96ecbf05f5ad4bb" providerId="LiveId" clId="{58A37CD1-EF1C-4551-B22E-545757C97D19}" dt="2019-09-28T22:45:28.001" v="1066" actId="2696"/>
          <pc:sldLayoutMkLst>
            <pc:docMk/>
            <pc:sldMasterMk cId="1044680464" sldId="2147483840"/>
            <pc:sldLayoutMk cId="2014477288" sldId="2147483842"/>
          </pc:sldLayoutMkLst>
        </pc:sldLayoutChg>
        <pc:sldLayoutChg chg="del">
          <pc:chgData name="Rosie Duret" userId="d96ecbf05f5ad4bb" providerId="LiveId" clId="{58A37CD1-EF1C-4551-B22E-545757C97D19}" dt="2019-09-28T22:45:28.001" v="1067" actId="2696"/>
          <pc:sldLayoutMkLst>
            <pc:docMk/>
            <pc:sldMasterMk cId="1044680464" sldId="2147483840"/>
            <pc:sldLayoutMk cId="3752710193" sldId="2147483843"/>
          </pc:sldLayoutMkLst>
        </pc:sldLayoutChg>
        <pc:sldLayoutChg chg="del">
          <pc:chgData name="Rosie Duret" userId="d96ecbf05f5ad4bb" providerId="LiveId" clId="{58A37CD1-EF1C-4551-B22E-545757C97D19}" dt="2019-09-28T22:45:28.001" v="1068" actId="2696"/>
          <pc:sldLayoutMkLst>
            <pc:docMk/>
            <pc:sldMasterMk cId="1044680464" sldId="2147483840"/>
            <pc:sldLayoutMk cId="3915952905" sldId="2147483844"/>
          </pc:sldLayoutMkLst>
        </pc:sldLayoutChg>
        <pc:sldLayoutChg chg="del">
          <pc:chgData name="Rosie Duret" userId="d96ecbf05f5ad4bb" providerId="LiveId" clId="{58A37CD1-EF1C-4551-B22E-545757C97D19}" dt="2019-09-28T22:45:28.001" v="1069" actId="2696"/>
          <pc:sldLayoutMkLst>
            <pc:docMk/>
            <pc:sldMasterMk cId="1044680464" sldId="2147483840"/>
            <pc:sldLayoutMk cId="2963173671" sldId="2147483845"/>
          </pc:sldLayoutMkLst>
        </pc:sldLayoutChg>
        <pc:sldLayoutChg chg="del">
          <pc:chgData name="Rosie Duret" userId="d96ecbf05f5ad4bb" providerId="LiveId" clId="{58A37CD1-EF1C-4551-B22E-545757C97D19}" dt="2019-09-28T22:45:28.001" v="1070" actId="2696"/>
          <pc:sldLayoutMkLst>
            <pc:docMk/>
            <pc:sldMasterMk cId="1044680464" sldId="2147483840"/>
            <pc:sldLayoutMk cId="1949264760" sldId="2147483846"/>
          </pc:sldLayoutMkLst>
        </pc:sldLayoutChg>
        <pc:sldLayoutChg chg="del">
          <pc:chgData name="Rosie Duret" userId="d96ecbf05f5ad4bb" providerId="LiveId" clId="{58A37CD1-EF1C-4551-B22E-545757C97D19}" dt="2019-09-28T22:45:28.001" v="1071" actId="2696"/>
          <pc:sldLayoutMkLst>
            <pc:docMk/>
            <pc:sldMasterMk cId="1044680464" sldId="2147483840"/>
            <pc:sldLayoutMk cId="1380737486" sldId="2147483847"/>
          </pc:sldLayoutMkLst>
        </pc:sldLayoutChg>
        <pc:sldLayoutChg chg="del">
          <pc:chgData name="Rosie Duret" userId="d96ecbf05f5ad4bb" providerId="LiveId" clId="{58A37CD1-EF1C-4551-B22E-545757C97D19}" dt="2019-09-28T22:45:28.009" v="1072" actId="2696"/>
          <pc:sldLayoutMkLst>
            <pc:docMk/>
            <pc:sldMasterMk cId="1044680464" sldId="2147483840"/>
            <pc:sldLayoutMk cId="2384626555" sldId="2147483848"/>
          </pc:sldLayoutMkLst>
        </pc:sldLayoutChg>
        <pc:sldLayoutChg chg="del">
          <pc:chgData name="Rosie Duret" userId="d96ecbf05f5ad4bb" providerId="LiveId" clId="{58A37CD1-EF1C-4551-B22E-545757C97D19}" dt="2019-09-28T22:45:28.009" v="1073" actId="2696"/>
          <pc:sldLayoutMkLst>
            <pc:docMk/>
            <pc:sldMasterMk cId="1044680464" sldId="2147483840"/>
            <pc:sldLayoutMk cId="36570224" sldId="2147483849"/>
          </pc:sldLayoutMkLst>
        </pc:sldLayoutChg>
        <pc:sldLayoutChg chg="del">
          <pc:chgData name="Rosie Duret" userId="d96ecbf05f5ad4bb" providerId="LiveId" clId="{58A37CD1-EF1C-4551-B22E-545757C97D19}" dt="2019-09-28T22:45:28.009" v="1074" actId="2696"/>
          <pc:sldLayoutMkLst>
            <pc:docMk/>
            <pc:sldMasterMk cId="1044680464" sldId="2147483840"/>
            <pc:sldLayoutMk cId="3307372827" sldId="2147483850"/>
          </pc:sldLayoutMkLst>
        </pc:sldLayoutChg>
        <pc:sldLayoutChg chg="del">
          <pc:chgData name="Rosie Duret" userId="d96ecbf05f5ad4bb" providerId="LiveId" clId="{58A37CD1-EF1C-4551-B22E-545757C97D19}" dt="2019-09-28T22:45:28.012" v="1075" actId="2696"/>
          <pc:sldLayoutMkLst>
            <pc:docMk/>
            <pc:sldMasterMk cId="1044680464" sldId="2147483840"/>
            <pc:sldLayoutMk cId="621252704" sldId="2147483851"/>
          </pc:sldLayoutMkLst>
        </pc:sldLayoutChg>
      </pc:sldMasterChg>
      <pc:sldMasterChg chg="del delSldLayout">
        <pc:chgData name="Rosie Duret" userId="d96ecbf05f5ad4bb" providerId="LiveId" clId="{58A37CD1-EF1C-4551-B22E-545757C97D19}" dt="2019-09-28T22:45:31.944" v="1089" actId="2696"/>
        <pc:sldMasterMkLst>
          <pc:docMk/>
          <pc:sldMasterMk cId="155507393" sldId="2147483936"/>
        </pc:sldMasterMkLst>
        <pc:sldLayoutChg chg="del">
          <pc:chgData name="Rosie Duret" userId="d96ecbf05f5ad4bb" providerId="LiveId" clId="{58A37CD1-EF1C-4551-B22E-545757C97D19}" dt="2019-09-28T22:45:31.929" v="1078" actId="2696"/>
          <pc:sldLayoutMkLst>
            <pc:docMk/>
            <pc:sldMasterMk cId="155507393" sldId="2147483936"/>
            <pc:sldLayoutMk cId="1248386818" sldId="2147483937"/>
          </pc:sldLayoutMkLst>
        </pc:sldLayoutChg>
        <pc:sldLayoutChg chg="del">
          <pc:chgData name="Rosie Duret" userId="d96ecbf05f5ad4bb" providerId="LiveId" clId="{58A37CD1-EF1C-4551-B22E-545757C97D19}" dt="2019-09-28T22:45:31.929" v="1079" actId="2696"/>
          <pc:sldLayoutMkLst>
            <pc:docMk/>
            <pc:sldMasterMk cId="155507393" sldId="2147483936"/>
            <pc:sldLayoutMk cId="2921400936" sldId="2147483938"/>
          </pc:sldLayoutMkLst>
        </pc:sldLayoutChg>
        <pc:sldLayoutChg chg="del">
          <pc:chgData name="Rosie Duret" userId="d96ecbf05f5ad4bb" providerId="LiveId" clId="{58A37CD1-EF1C-4551-B22E-545757C97D19}" dt="2019-09-28T22:45:31.929" v="1080" actId="2696"/>
          <pc:sldLayoutMkLst>
            <pc:docMk/>
            <pc:sldMasterMk cId="155507393" sldId="2147483936"/>
            <pc:sldLayoutMk cId="969685082" sldId="2147483939"/>
          </pc:sldLayoutMkLst>
        </pc:sldLayoutChg>
        <pc:sldLayoutChg chg="del">
          <pc:chgData name="Rosie Duret" userId="d96ecbf05f5ad4bb" providerId="LiveId" clId="{58A37CD1-EF1C-4551-B22E-545757C97D19}" dt="2019-09-28T22:45:31.929" v="1081" actId="2696"/>
          <pc:sldLayoutMkLst>
            <pc:docMk/>
            <pc:sldMasterMk cId="155507393" sldId="2147483936"/>
            <pc:sldLayoutMk cId="4093385405" sldId="2147483940"/>
          </pc:sldLayoutMkLst>
        </pc:sldLayoutChg>
        <pc:sldLayoutChg chg="del">
          <pc:chgData name="Rosie Duret" userId="d96ecbf05f5ad4bb" providerId="LiveId" clId="{58A37CD1-EF1C-4551-B22E-545757C97D19}" dt="2019-09-28T22:45:31.929" v="1082" actId="2696"/>
          <pc:sldLayoutMkLst>
            <pc:docMk/>
            <pc:sldMasterMk cId="155507393" sldId="2147483936"/>
            <pc:sldLayoutMk cId="224558402" sldId="2147483941"/>
          </pc:sldLayoutMkLst>
        </pc:sldLayoutChg>
        <pc:sldLayoutChg chg="del">
          <pc:chgData name="Rosie Duret" userId="d96ecbf05f5ad4bb" providerId="LiveId" clId="{58A37CD1-EF1C-4551-B22E-545757C97D19}" dt="2019-09-28T22:45:31.929" v="1083" actId="2696"/>
          <pc:sldLayoutMkLst>
            <pc:docMk/>
            <pc:sldMasterMk cId="155507393" sldId="2147483936"/>
            <pc:sldLayoutMk cId="3354571579" sldId="2147483942"/>
          </pc:sldLayoutMkLst>
        </pc:sldLayoutChg>
        <pc:sldLayoutChg chg="del">
          <pc:chgData name="Rosie Duret" userId="d96ecbf05f5ad4bb" providerId="LiveId" clId="{58A37CD1-EF1C-4551-B22E-545757C97D19}" dt="2019-09-28T22:45:31.929" v="1084" actId="2696"/>
          <pc:sldLayoutMkLst>
            <pc:docMk/>
            <pc:sldMasterMk cId="155507393" sldId="2147483936"/>
            <pc:sldLayoutMk cId="3732415331" sldId="2147483943"/>
          </pc:sldLayoutMkLst>
        </pc:sldLayoutChg>
        <pc:sldLayoutChg chg="del">
          <pc:chgData name="Rosie Duret" userId="d96ecbf05f5ad4bb" providerId="LiveId" clId="{58A37CD1-EF1C-4551-B22E-545757C97D19}" dt="2019-09-28T22:45:31.929" v="1085" actId="2696"/>
          <pc:sldLayoutMkLst>
            <pc:docMk/>
            <pc:sldMasterMk cId="155507393" sldId="2147483936"/>
            <pc:sldLayoutMk cId="2160060521" sldId="2147483944"/>
          </pc:sldLayoutMkLst>
        </pc:sldLayoutChg>
        <pc:sldLayoutChg chg="del">
          <pc:chgData name="Rosie Duret" userId="d96ecbf05f5ad4bb" providerId="LiveId" clId="{58A37CD1-EF1C-4551-B22E-545757C97D19}" dt="2019-09-28T22:45:31.929" v="1086" actId="2696"/>
          <pc:sldLayoutMkLst>
            <pc:docMk/>
            <pc:sldMasterMk cId="155507393" sldId="2147483936"/>
            <pc:sldLayoutMk cId="3438780673" sldId="2147483945"/>
          </pc:sldLayoutMkLst>
        </pc:sldLayoutChg>
        <pc:sldLayoutChg chg="del">
          <pc:chgData name="Rosie Duret" userId="d96ecbf05f5ad4bb" providerId="LiveId" clId="{58A37CD1-EF1C-4551-B22E-545757C97D19}" dt="2019-09-28T22:45:31.944" v="1087" actId="2696"/>
          <pc:sldLayoutMkLst>
            <pc:docMk/>
            <pc:sldMasterMk cId="155507393" sldId="2147483936"/>
            <pc:sldLayoutMk cId="479726270" sldId="2147483946"/>
          </pc:sldLayoutMkLst>
        </pc:sldLayoutChg>
        <pc:sldLayoutChg chg="del">
          <pc:chgData name="Rosie Duret" userId="d96ecbf05f5ad4bb" providerId="LiveId" clId="{58A37CD1-EF1C-4551-B22E-545757C97D19}" dt="2019-09-28T22:45:31.944" v="1088" actId="2696"/>
          <pc:sldLayoutMkLst>
            <pc:docMk/>
            <pc:sldMasterMk cId="155507393" sldId="2147483936"/>
            <pc:sldLayoutMk cId="1252955238" sldId="2147483947"/>
          </pc:sldLayoutMkLst>
        </pc:sldLayoutChg>
      </pc:sldMasterChg>
      <pc:sldMasterChg chg="del delSldLayout">
        <pc:chgData name="Rosie Duret" userId="d96ecbf05f5ad4bb" providerId="LiveId" clId="{58A37CD1-EF1C-4551-B22E-545757C97D19}" dt="2019-09-28T22:45:32.904" v="1102" actId="2696"/>
        <pc:sldMasterMkLst>
          <pc:docMk/>
          <pc:sldMasterMk cId="1669142992" sldId="2147483960"/>
        </pc:sldMasterMkLst>
        <pc:sldLayoutChg chg="del">
          <pc:chgData name="Rosie Duret" userId="d96ecbf05f5ad4bb" providerId="LiveId" clId="{58A37CD1-EF1C-4551-B22E-545757C97D19}" dt="2019-09-28T22:45:32.888" v="1091" actId="2696"/>
          <pc:sldLayoutMkLst>
            <pc:docMk/>
            <pc:sldMasterMk cId="1669142992" sldId="2147483960"/>
            <pc:sldLayoutMk cId="1961265776" sldId="2147483961"/>
          </pc:sldLayoutMkLst>
        </pc:sldLayoutChg>
        <pc:sldLayoutChg chg="del">
          <pc:chgData name="Rosie Duret" userId="d96ecbf05f5ad4bb" providerId="LiveId" clId="{58A37CD1-EF1C-4551-B22E-545757C97D19}" dt="2019-09-28T22:45:32.904" v="1092" actId="2696"/>
          <pc:sldLayoutMkLst>
            <pc:docMk/>
            <pc:sldMasterMk cId="1669142992" sldId="2147483960"/>
            <pc:sldLayoutMk cId="93880621" sldId="2147483962"/>
          </pc:sldLayoutMkLst>
        </pc:sldLayoutChg>
        <pc:sldLayoutChg chg="del">
          <pc:chgData name="Rosie Duret" userId="d96ecbf05f5ad4bb" providerId="LiveId" clId="{58A37CD1-EF1C-4551-B22E-545757C97D19}" dt="2019-09-28T22:45:32.904" v="1093" actId="2696"/>
          <pc:sldLayoutMkLst>
            <pc:docMk/>
            <pc:sldMasterMk cId="1669142992" sldId="2147483960"/>
            <pc:sldLayoutMk cId="3051600565" sldId="2147483963"/>
          </pc:sldLayoutMkLst>
        </pc:sldLayoutChg>
        <pc:sldLayoutChg chg="del">
          <pc:chgData name="Rosie Duret" userId="d96ecbf05f5ad4bb" providerId="LiveId" clId="{58A37CD1-EF1C-4551-B22E-545757C97D19}" dt="2019-09-28T22:45:32.904" v="1094" actId="2696"/>
          <pc:sldLayoutMkLst>
            <pc:docMk/>
            <pc:sldMasterMk cId="1669142992" sldId="2147483960"/>
            <pc:sldLayoutMk cId="1540871938" sldId="2147483964"/>
          </pc:sldLayoutMkLst>
        </pc:sldLayoutChg>
        <pc:sldLayoutChg chg="del">
          <pc:chgData name="Rosie Duret" userId="d96ecbf05f5ad4bb" providerId="LiveId" clId="{58A37CD1-EF1C-4551-B22E-545757C97D19}" dt="2019-09-28T22:45:32.904" v="1095" actId="2696"/>
          <pc:sldLayoutMkLst>
            <pc:docMk/>
            <pc:sldMasterMk cId="1669142992" sldId="2147483960"/>
            <pc:sldLayoutMk cId="2520844049" sldId="2147483965"/>
          </pc:sldLayoutMkLst>
        </pc:sldLayoutChg>
        <pc:sldLayoutChg chg="del">
          <pc:chgData name="Rosie Duret" userId="d96ecbf05f5ad4bb" providerId="LiveId" clId="{58A37CD1-EF1C-4551-B22E-545757C97D19}" dt="2019-09-28T22:45:32.904" v="1096" actId="2696"/>
          <pc:sldLayoutMkLst>
            <pc:docMk/>
            <pc:sldMasterMk cId="1669142992" sldId="2147483960"/>
            <pc:sldLayoutMk cId="1251116587" sldId="2147483966"/>
          </pc:sldLayoutMkLst>
        </pc:sldLayoutChg>
        <pc:sldLayoutChg chg="del">
          <pc:chgData name="Rosie Duret" userId="d96ecbf05f5ad4bb" providerId="LiveId" clId="{58A37CD1-EF1C-4551-B22E-545757C97D19}" dt="2019-09-28T22:45:32.904" v="1097" actId="2696"/>
          <pc:sldLayoutMkLst>
            <pc:docMk/>
            <pc:sldMasterMk cId="1669142992" sldId="2147483960"/>
            <pc:sldLayoutMk cId="4189125620" sldId="2147483967"/>
          </pc:sldLayoutMkLst>
        </pc:sldLayoutChg>
        <pc:sldLayoutChg chg="del">
          <pc:chgData name="Rosie Duret" userId="d96ecbf05f5ad4bb" providerId="LiveId" clId="{58A37CD1-EF1C-4551-B22E-545757C97D19}" dt="2019-09-28T22:45:32.904" v="1098" actId="2696"/>
          <pc:sldLayoutMkLst>
            <pc:docMk/>
            <pc:sldMasterMk cId="1669142992" sldId="2147483960"/>
            <pc:sldLayoutMk cId="1140542635" sldId="2147483968"/>
          </pc:sldLayoutMkLst>
        </pc:sldLayoutChg>
        <pc:sldLayoutChg chg="del">
          <pc:chgData name="Rosie Duret" userId="d96ecbf05f5ad4bb" providerId="LiveId" clId="{58A37CD1-EF1C-4551-B22E-545757C97D19}" dt="2019-09-28T22:45:32.904" v="1099" actId="2696"/>
          <pc:sldLayoutMkLst>
            <pc:docMk/>
            <pc:sldMasterMk cId="1669142992" sldId="2147483960"/>
            <pc:sldLayoutMk cId="1990641924" sldId="2147483969"/>
          </pc:sldLayoutMkLst>
        </pc:sldLayoutChg>
        <pc:sldLayoutChg chg="del">
          <pc:chgData name="Rosie Duret" userId="d96ecbf05f5ad4bb" providerId="LiveId" clId="{58A37CD1-EF1C-4551-B22E-545757C97D19}" dt="2019-09-28T22:45:32.904" v="1100" actId="2696"/>
          <pc:sldLayoutMkLst>
            <pc:docMk/>
            <pc:sldMasterMk cId="1669142992" sldId="2147483960"/>
            <pc:sldLayoutMk cId="3677951781" sldId="2147483970"/>
          </pc:sldLayoutMkLst>
        </pc:sldLayoutChg>
        <pc:sldLayoutChg chg="del">
          <pc:chgData name="Rosie Duret" userId="d96ecbf05f5ad4bb" providerId="LiveId" clId="{58A37CD1-EF1C-4551-B22E-545757C97D19}" dt="2019-09-28T22:45:32.904" v="1101" actId="2696"/>
          <pc:sldLayoutMkLst>
            <pc:docMk/>
            <pc:sldMasterMk cId="1669142992" sldId="2147483960"/>
            <pc:sldLayoutMk cId="3184938933" sldId="2147483971"/>
          </pc:sldLayoutMkLst>
        </pc:sldLayoutChg>
      </pc:sldMasterChg>
      <pc:sldMasterChg chg="del delSldLayout">
        <pc:chgData name="Rosie Duret" userId="d96ecbf05f5ad4bb" providerId="LiveId" clId="{58A37CD1-EF1C-4551-B22E-545757C97D19}" dt="2019-09-28T22:45:33.716" v="1115" actId="2696"/>
        <pc:sldMasterMkLst>
          <pc:docMk/>
          <pc:sldMasterMk cId="2622669847" sldId="2147484008"/>
        </pc:sldMasterMkLst>
        <pc:sldLayoutChg chg="del">
          <pc:chgData name="Rosie Duret" userId="d96ecbf05f5ad4bb" providerId="LiveId" clId="{58A37CD1-EF1C-4551-B22E-545757C97D19}" dt="2019-09-28T22:45:33.700" v="1104" actId="2696"/>
          <pc:sldLayoutMkLst>
            <pc:docMk/>
            <pc:sldMasterMk cId="2622669847" sldId="2147484008"/>
            <pc:sldLayoutMk cId="3625042069" sldId="2147484009"/>
          </pc:sldLayoutMkLst>
        </pc:sldLayoutChg>
        <pc:sldLayoutChg chg="del">
          <pc:chgData name="Rosie Duret" userId="d96ecbf05f5ad4bb" providerId="LiveId" clId="{58A37CD1-EF1C-4551-B22E-545757C97D19}" dt="2019-09-28T22:45:33.700" v="1105" actId="2696"/>
          <pc:sldLayoutMkLst>
            <pc:docMk/>
            <pc:sldMasterMk cId="2622669847" sldId="2147484008"/>
            <pc:sldLayoutMk cId="1282976034" sldId="2147484010"/>
          </pc:sldLayoutMkLst>
        </pc:sldLayoutChg>
        <pc:sldLayoutChg chg="del">
          <pc:chgData name="Rosie Duret" userId="d96ecbf05f5ad4bb" providerId="LiveId" clId="{58A37CD1-EF1C-4551-B22E-545757C97D19}" dt="2019-09-28T22:45:33.700" v="1106" actId="2696"/>
          <pc:sldLayoutMkLst>
            <pc:docMk/>
            <pc:sldMasterMk cId="2622669847" sldId="2147484008"/>
            <pc:sldLayoutMk cId="791539342" sldId="2147484011"/>
          </pc:sldLayoutMkLst>
        </pc:sldLayoutChg>
        <pc:sldLayoutChg chg="del">
          <pc:chgData name="Rosie Duret" userId="d96ecbf05f5ad4bb" providerId="LiveId" clId="{58A37CD1-EF1C-4551-B22E-545757C97D19}" dt="2019-09-28T22:45:33.716" v="1107" actId="2696"/>
          <pc:sldLayoutMkLst>
            <pc:docMk/>
            <pc:sldMasterMk cId="2622669847" sldId="2147484008"/>
            <pc:sldLayoutMk cId="2951832355" sldId="2147484012"/>
          </pc:sldLayoutMkLst>
        </pc:sldLayoutChg>
        <pc:sldLayoutChg chg="del">
          <pc:chgData name="Rosie Duret" userId="d96ecbf05f5ad4bb" providerId="LiveId" clId="{58A37CD1-EF1C-4551-B22E-545757C97D19}" dt="2019-09-28T22:45:33.716" v="1108" actId="2696"/>
          <pc:sldLayoutMkLst>
            <pc:docMk/>
            <pc:sldMasterMk cId="2622669847" sldId="2147484008"/>
            <pc:sldLayoutMk cId="2135286422" sldId="2147484013"/>
          </pc:sldLayoutMkLst>
        </pc:sldLayoutChg>
        <pc:sldLayoutChg chg="del">
          <pc:chgData name="Rosie Duret" userId="d96ecbf05f5ad4bb" providerId="LiveId" clId="{58A37CD1-EF1C-4551-B22E-545757C97D19}" dt="2019-09-28T22:45:33.716" v="1109" actId="2696"/>
          <pc:sldLayoutMkLst>
            <pc:docMk/>
            <pc:sldMasterMk cId="2622669847" sldId="2147484008"/>
            <pc:sldLayoutMk cId="429180568" sldId="2147484014"/>
          </pc:sldLayoutMkLst>
        </pc:sldLayoutChg>
        <pc:sldLayoutChg chg="del">
          <pc:chgData name="Rosie Duret" userId="d96ecbf05f5ad4bb" providerId="LiveId" clId="{58A37CD1-EF1C-4551-B22E-545757C97D19}" dt="2019-09-28T22:45:33.716" v="1110" actId="2696"/>
          <pc:sldLayoutMkLst>
            <pc:docMk/>
            <pc:sldMasterMk cId="2622669847" sldId="2147484008"/>
            <pc:sldLayoutMk cId="383530313" sldId="2147484015"/>
          </pc:sldLayoutMkLst>
        </pc:sldLayoutChg>
        <pc:sldLayoutChg chg="del">
          <pc:chgData name="Rosie Duret" userId="d96ecbf05f5ad4bb" providerId="LiveId" clId="{58A37CD1-EF1C-4551-B22E-545757C97D19}" dt="2019-09-28T22:45:33.716" v="1111" actId="2696"/>
          <pc:sldLayoutMkLst>
            <pc:docMk/>
            <pc:sldMasterMk cId="2622669847" sldId="2147484008"/>
            <pc:sldLayoutMk cId="1426558016" sldId="2147484016"/>
          </pc:sldLayoutMkLst>
        </pc:sldLayoutChg>
        <pc:sldLayoutChg chg="del">
          <pc:chgData name="Rosie Duret" userId="d96ecbf05f5ad4bb" providerId="LiveId" clId="{58A37CD1-EF1C-4551-B22E-545757C97D19}" dt="2019-09-28T22:45:33.716" v="1112" actId="2696"/>
          <pc:sldLayoutMkLst>
            <pc:docMk/>
            <pc:sldMasterMk cId="2622669847" sldId="2147484008"/>
            <pc:sldLayoutMk cId="3983445278" sldId="2147484017"/>
          </pc:sldLayoutMkLst>
        </pc:sldLayoutChg>
        <pc:sldLayoutChg chg="del">
          <pc:chgData name="Rosie Duret" userId="d96ecbf05f5ad4bb" providerId="LiveId" clId="{58A37CD1-EF1C-4551-B22E-545757C97D19}" dt="2019-09-28T22:45:33.716" v="1113" actId="2696"/>
          <pc:sldLayoutMkLst>
            <pc:docMk/>
            <pc:sldMasterMk cId="2622669847" sldId="2147484008"/>
            <pc:sldLayoutMk cId="1391376931" sldId="2147484018"/>
          </pc:sldLayoutMkLst>
        </pc:sldLayoutChg>
        <pc:sldLayoutChg chg="del">
          <pc:chgData name="Rosie Duret" userId="d96ecbf05f5ad4bb" providerId="LiveId" clId="{58A37CD1-EF1C-4551-B22E-545757C97D19}" dt="2019-09-28T22:45:33.716" v="1114" actId="2696"/>
          <pc:sldLayoutMkLst>
            <pc:docMk/>
            <pc:sldMasterMk cId="2622669847" sldId="2147484008"/>
            <pc:sldLayoutMk cId="66901281" sldId="2147484019"/>
          </pc:sldLayoutMkLst>
        </pc:sldLayoutChg>
      </pc:sldMasterChg>
      <pc:sldMasterChg chg="del delSldLayout">
        <pc:chgData name="Rosie Duret" userId="d96ecbf05f5ad4bb" providerId="LiveId" clId="{58A37CD1-EF1C-4551-B22E-545757C97D19}" dt="2019-09-28T22:45:34.435" v="1128" actId="2696"/>
        <pc:sldMasterMkLst>
          <pc:docMk/>
          <pc:sldMasterMk cId="345169888" sldId="2147484080"/>
        </pc:sldMasterMkLst>
        <pc:sldLayoutChg chg="del">
          <pc:chgData name="Rosie Duret" userId="d96ecbf05f5ad4bb" providerId="LiveId" clId="{58A37CD1-EF1C-4551-B22E-545757C97D19}" dt="2019-09-28T22:45:34.435" v="1117" actId="2696"/>
          <pc:sldLayoutMkLst>
            <pc:docMk/>
            <pc:sldMasterMk cId="345169888" sldId="2147484080"/>
            <pc:sldLayoutMk cId="4278043483" sldId="2147484081"/>
          </pc:sldLayoutMkLst>
        </pc:sldLayoutChg>
        <pc:sldLayoutChg chg="del">
          <pc:chgData name="Rosie Duret" userId="d96ecbf05f5ad4bb" providerId="LiveId" clId="{58A37CD1-EF1C-4551-B22E-545757C97D19}" dt="2019-09-28T22:45:34.435" v="1118" actId="2696"/>
          <pc:sldLayoutMkLst>
            <pc:docMk/>
            <pc:sldMasterMk cId="345169888" sldId="2147484080"/>
            <pc:sldLayoutMk cId="207793663" sldId="2147484082"/>
          </pc:sldLayoutMkLst>
        </pc:sldLayoutChg>
        <pc:sldLayoutChg chg="del">
          <pc:chgData name="Rosie Duret" userId="d96ecbf05f5ad4bb" providerId="LiveId" clId="{58A37CD1-EF1C-4551-B22E-545757C97D19}" dt="2019-09-28T22:45:34.435" v="1119" actId="2696"/>
          <pc:sldLayoutMkLst>
            <pc:docMk/>
            <pc:sldMasterMk cId="345169888" sldId="2147484080"/>
            <pc:sldLayoutMk cId="4083762087" sldId="2147484083"/>
          </pc:sldLayoutMkLst>
        </pc:sldLayoutChg>
        <pc:sldLayoutChg chg="del">
          <pc:chgData name="Rosie Duret" userId="d96ecbf05f5ad4bb" providerId="LiveId" clId="{58A37CD1-EF1C-4551-B22E-545757C97D19}" dt="2019-09-28T22:45:34.435" v="1120" actId="2696"/>
          <pc:sldLayoutMkLst>
            <pc:docMk/>
            <pc:sldMasterMk cId="345169888" sldId="2147484080"/>
            <pc:sldLayoutMk cId="3955513475" sldId="2147484084"/>
          </pc:sldLayoutMkLst>
        </pc:sldLayoutChg>
        <pc:sldLayoutChg chg="del">
          <pc:chgData name="Rosie Duret" userId="d96ecbf05f5ad4bb" providerId="LiveId" clId="{58A37CD1-EF1C-4551-B22E-545757C97D19}" dt="2019-09-28T22:45:34.435" v="1121" actId="2696"/>
          <pc:sldLayoutMkLst>
            <pc:docMk/>
            <pc:sldMasterMk cId="345169888" sldId="2147484080"/>
            <pc:sldLayoutMk cId="355069164" sldId="2147484085"/>
          </pc:sldLayoutMkLst>
        </pc:sldLayoutChg>
        <pc:sldLayoutChg chg="del">
          <pc:chgData name="Rosie Duret" userId="d96ecbf05f5ad4bb" providerId="LiveId" clId="{58A37CD1-EF1C-4551-B22E-545757C97D19}" dt="2019-09-28T22:45:34.435" v="1122" actId="2696"/>
          <pc:sldLayoutMkLst>
            <pc:docMk/>
            <pc:sldMasterMk cId="345169888" sldId="2147484080"/>
            <pc:sldLayoutMk cId="2974079799" sldId="2147484086"/>
          </pc:sldLayoutMkLst>
        </pc:sldLayoutChg>
        <pc:sldLayoutChg chg="del">
          <pc:chgData name="Rosie Duret" userId="d96ecbf05f5ad4bb" providerId="LiveId" clId="{58A37CD1-EF1C-4551-B22E-545757C97D19}" dt="2019-09-28T22:45:34.435" v="1123" actId="2696"/>
          <pc:sldLayoutMkLst>
            <pc:docMk/>
            <pc:sldMasterMk cId="345169888" sldId="2147484080"/>
            <pc:sldLayoutMk cId="3193490594" sldId="2147484087"/>
          </pc:sldLayoutMkLst>
        </pc:sldLayoutChg>
        <pc:sldLayoutChg chg="del">
          <pc:chgData name="Rosie Duret" userId="d96ecbf05f5ad4bb" providerId="LiveId" clId="{58A37CD1-EF1C-4551-B22E-545757C97D19}" dt="2019-09-28T22:45:34.435" v="1124" actId="2696"/>
          <pc:sldLayoutMkLst>
            <pc:docMk/>
            <pc:sldMasterMk cId="345169888" sldId="2147484080"/>
            <pc:sldLayoutMk cId="3978806397" sldId="2147484088"/>
          </pc:sldLayoutMkLst>
        </pc:sldLayoutChg>
        <pc:sldLayoutChg chg="del">
          <pc:chgData name="Rosie Duret" userId="d96ecbf05f5ad4bb" providerId="LiveId" clId="{58A37CD1-EF1C-4551-B22E-545757C97D19}" dt="2019-09-28T22:45:34.435" v="1125" actId="2696"/>
          <pc:sldLayoutMkLst>
            <pc:docMk/>
            <pc:sldMasterMk cId="345169888" sldId="2147484080"/>
            <pc:sldLayoutMk cId="3794701306" sldId="2147484089"/>
          </pc:sldLayoutMkLst>
        </pc:sldLayoutChg>
        <pc:sldLayoutChg chg="del">
          <pc:chgData name="Rosie Duret" userId="d96ecbf05f5ad4bb" providerId="LiveId" clId="{58A37CD1-EF1C-4551-B22E-545757C97D19}" dt="2019-09-28T22:45:34.435" v="1126" actId="2696"/>
          <pc:sldLayoutMkLst>
            <pc:docMk/>
            <pc:sldMasterMk cId="345169888" sldId="2147484080"/>
            <pc:sldLayoutMk cId="263792069" sldId="2147484090"/>
          </pc:sldLayoutMkLst>
        </pc:sldLayoutChg>
        <pc:sldLayoutChg chg="del">
          <pc:chgData name="Rosie Duret" userId="d96ecbf05f5ad4bb" providerId="LiveId" clId="{58A37CD1-EF1C-4551-B22E-545757C97D19}" dt="2019-09-28T22:45:34.435" v="1127" actId="2696"/>
          <pc:sldLayoutMkLst>
            <pc:docMk/>
            <pc:sldMasterMk cId="345169888" sldId="2147484080"/>
            <pc:sldLayoutMk cId="351179233" sldId="2147484091"/>
          </pc:sldLayoutMkLst>
        </pc:sldLayoutChg>
      </pc:sldMasterChg>
      <pc:sldMasterChg chg="del delSldLayout">
        <pc:chgData name="Rosie Duret" userId="d96ecbf05f5ad4bb" providerId="LiveId" clId="{58A37CD1-EF1C-4551-B22E-545757C97D19}" dt="2019-09-28T22:45:35.155" v="1141" actId="2696"/>
        <pc:sldMasterMkLst>
          <pc:docMk/>
          <pc:sldMasterMk cId="2455665158" sldId="2147484092"/>
        </pc:sldMasterMkLst>
        <pc:sldLayoutChg chg="del">
          <pc:chgData name="Rosie Duret" userId="d96ecbf05f5ad4bb" providerId="LiveId" clId="{58A37CD1-EF1C-4551-B22E-545757C97D19}" dt="2019-09-28T22:45:35.155" v="1130" actId="2696"/>
          <pc:sldLayoutMkLst>
            <pc:docMk/>
            <pc:sldMasterMk cId="2455665158" sldId="2147484092"/>
            <pc:sldLayoutMk cId="3203853268" sldId="2147484093"/>
          </pc:sldLayoutMkLst>
        </pc:sldLayoutChg>
        <pc:sldLayoutChg chg="del">
          <pc:chgData name="Rosie Duret" userId="d96ecbf05f5ad4bb" providerId="LiveId" clId="{58A37CD1-EF1C-4551-B22E-545757C97D19}" dt="2019-09-28T22:45:35.155" v="1131" actId="2696"/>
          <pc:sldLayoutMkLst>
            <pc:docMk/>
            <pc:sldMasterMk cId="2455665158" sldId="2147484092"/>
            <pc:sldLayoutMk cId="2785858726" sldId="2147484094"/>
          </pc:sldLayoutMkLst>
        </pc:sldLayoutChg>
        <pc:sldLayoutChg chg="del">
          <pc:chgData name="Rosie Duret" userId="d96ecbf05f5ad4bb" providerId="LiveId" clId="{58A37CD1-EF1C-4551-B22E-545757C97D19}" dt="2019-09-28T22:45:35.155" v="1132" actId="2696"/>
          <pc:sldLayoutMkLst>
            <pc:docMk/>
            <pc:sldMasterMk cId="2455665158" sldId="2147484092"/>
            <pc:sldLayoutMk cId="3963299551" sldId="2147484095"/>
          </pc:sldLayoutMkLst>
        </pc:sldLayoutChg>
        <pc:sldLayoutChg chg="del">
          <pc:chgData name="Rosie Duret" userId="d96ecbf05f5ad4bb" providerId="LiveId" clId="{58A37CD1-EF1C-4551-B22E-545757C97D19}" dt="2019-09-28T22:45:35.155" v="1133" actId="2696"/>
          <pc:sldLayoutMkLst>
            <pc:docMk/>
            <pc:sldMasterMk cId="2455665158" sldId="2147484092"/>
            <pc:sldLayoutMk cId="1129512372" sldId="2147484096"/>
          </pc:sldLayoutMkLst>
        </pc:sldLayoutChg>
        <pc:sldLayoutChg chg="del">
          <pc:chgData name="Rosie Duret" userId="d96ecbf05f5ad4bb" providerId="LiveId" clId="{58A37CD1-EF1C-4551-B22E-545757C97D19}" dt="2019-09-28T22:45:35.155" v="1134" actId="2696"/>
          <pc:sldLayoutMkLst>
            <pc:docMk/>
            <pc:sldMasterMk cId="2455665158" sldId="2147484092"/>
            <pc:sldLayoutMk cId="285828170" sldId="2147484097"/>
          </pc:sldLayoutMkLst>
        </pc:sldLayoutChg>
        <pc:sldLayoutChg chg="del">
          <pc:chgData name="Rosie Duret" userId="d96ecbf05f5ad4bb" providerId="LiveId" clId="{58A37CD1-EF1C-4551-B22E-545757C97D19}" dt="2019-09-28T22:45:35.155" v="1135" actId="2696"/>
          <pc:sldLayoutMkLst>
            <pc:docMk/>
            <pc:sldMasterMk cId="2455665158" sldId="2147484092"/>
            <pc:sldLayoutMk cId="2584002328" sldId="2147484098"/>
          </pc:sldLayoutMkLst>
        </pc:sldLayoutChg>
        <pc:sldLayoutChg chg="del">
          <pc:chgData name="Rosie Duret" userId="d96ecbf05f5ad4bb" providerId="LiveId" clId="{58A37CD1-EF1C-4551-B22E-545757C97D19}" dt="2019-09-28T22:45:35.155" v="1136" actId="2696"/>
          <pc:sldLayoutMkLst>
            <pc:docMk/>
            <pc:sldMasterMk cId="2455665158" sldId="2147484092"/>
            <pc:sldLayoutMk cId="1659483498" sldId="2147484099"/>
          </pc:sldLayoutMkLst>
        </pc:sldLayoutChg>
        <pc:sldLayoutChg chg="del">
          <pc:chgData name="Rosie Duret" userId="d96ecbf05f5ad4bb" providerId="LiveId" clId="{58A37CD1-EF1C-4551-B22E-545757C97D19}" dt="2019-09-28T22:45:35.155" v="1137" actId="2696"/>
          <pc:sldLayoutMkLst>
            <pc:docMk/>
            <pc:sldMasterMk cId="2455665158" sldId="2147484092"/>
            <pc:sldLayoutMk cId="1870080001" sldId="2147484100"/>
          </pc:sldLayoutMkLst>
        </pc:sldLayoutChg>
        <pc:sldLayoutChg chg="del">
          <pc:chgData name="Rosie Duret" userId="d96ecbf05f5ad4bb" providerId="LiveId" clId="{58A37CD1-EF1C-4551-B22E-545757C97D19}" dt="2019-09-28T22:45:35.155" v="1138" actId="2696"/>
          <pc:sldLayoutMkLst>
            <pc:docMk/>
            <pc:sldMasterMk cId="2455665158" sldId="2147484092"/>
            <pc:sldLayoutMk cId="2372409042" sldId="2147484101"/>
          </pc:sldLayoutMkLst>
        </pc:sldLayoutChg>
        <pc:sldLayoutChg chg="del">
          <pc:chgData name="Rosie Duret" userId="d96ecbf05f5ad4bb" providerId="LiveId" clId="{58A37CD1-EF1C-4551-B22E-545757C97D19}" dt="2019-09-28T22:45:35.155" v="1139" actId="2696"/>
          <pc:sldLayoutMkLst>
            <pc:docMk/>
            <pc:sldMasterMk cId="2455665158" sldId="2147484092"/>
            <pc:sldLayoutMk cId="2854994816" sldId="2147484102"/>
          </pc:sldLayoutMkLst>
        </pc:sldLayoutChg>
        <pc:sldLayoutChg chg="del">
          <pc:chgData name="Rosie Duret" userId="d96ecbf05f5ad4bb" providerId="LiveId" clId="{58A37CD1-EF1C-4551-B22E-545757C97D19}" dt="2019-09-28T22:45:35.155" v="1140" actId="2696"/>
          <pc:sldLayoutMkLst>
            <pc:docMk/>
            <pc:sldMasterMk cId="2455665158" sldId="2147484092"/>
            <pc:sldLayoutMk cId="1958904368" sldId="2147484103"/>
          </pc:sldLayoutMkLst>
        </pc:sldLayoutChg>
      </pc:sldMasterChg>
      <pc:sldMasterChg chg="del delSldLayout">
        <pc:chgData name="Rosie Duret" userId="d96ecbf05f5ad4bb" providerId="LiveId" clId="{58A37CD1-EF1C-4551-B22E-545757C97D19}" dt="2019-09-28T22:45:35.889" v="1154" actId="2696"/>
        <pc:sldMasterMkLst>
          <pc:docMk/>
          <pc:sldMasterMk cId="3878586360" sldId="2147484104"/>
        </pc:sldMasterMkLst>
        <pc:sldLayoutChg chg="del">
          <pc:chgData name="Rosie Duret" userId="d96ecbf05f5ad4bb" providerId="LiveId" clId="{58A37CD1-EF1C-4551-B22E-545757C97D19}" dt="2019-09-28T22:45:35.873" v="1143" actId="2696"/>
          <pc:sldLayoutMkLst>
            <pc:docMk/>
            <pc:sldMasterMk cId="3878586360" sldId="2147484104"/>
            <pc:sldLayoutMk cId="2580422461" sldId="2147484105"/>
          </pc:sldLayoutMkLst>
        </pc:sldLayoutChg>
        <pc:sldLayoutChg chg="del">
          <pc:chgData name="Rosie Duret" userId="d96ecbf05f5ad4bb" providerId="LiveId" clId="{58A37CD1-EF1C-4551-B22E-545757C97D19}" dt="2019-09-28T22:45:35.873" v="1144" actId="2696"/>
          <pc:sldLayoutMkLst>
            <pc:docMk/>
            <pc:sldMasterMk cId="3878586360" sldId="2147484104"/>
            <pc:sldLayoutMk cId="88055976" sldId="2147484106"/>
          </pc:sldLayoutMkLst>
        </pc:sldLayoutChg>
        <pc:sldLayoutChg chg="del">
          <pc:chgData name="Rosie Duret" userId="d96ecbf05f5ad4bb" providerId="LiveId" clId="{58A37CD1-EF1C-4551-B22E-545757C97D19}" dt="2019-09-28T22:45:35.873" v="1145" actId="2696"/>
          <pc:sldLayoutMkLst>
            <pc:docMk/>
            <pc:sldMasterMk cId="3878586360" sldId="2147484104"/>
            <pc:sldLayoutMk cId="2584644516" sldId="2147484107"/>
          </pc:sldLayoutMkLst>
        </pc:sldLayoutChg>
        <pc:sldLayoutChg chg="del">
          <pc:chgData name="Rosie Duret" userId="d96ecbf05f5ad4bb" providerId="LiveId" clId="{58A37CD1-EF1C-4551-B22E-545757C97D19}" dt="2019-09-28T22:45:35.873" v="1146" actId="2696"/>
          <pc:sldLayoutMkLst>
            <pc:docMk/>
            <pc:sldMasterMk cId="3878586360" sldId="2147484104"/>
            <pc:sldLayoutMk cId="2132240370" sldId="2147484108"/>
          </pc:sldLayoutMkLst>
        </pc:sldLayoutChg>
        <pc:sldLayoutChg chg="del">
          <pc:chgData name="Rosie Duret" userId="d96ecbf05f5ad4bb" providerId="LiveId" clId="{58A37CD1-EF1C-4551-B22E-545757C97D19}" dt="2019-09-28T22:45:35.873" v="1147" actId="2696"/>
          <pc:sldLayoutMkLst>
            <pc:docMk/>
            <pc:sldMasterMk cId="3878586360" sldId="2147484104"/>
            <pc:sldLayoutMk cId="3551937483" sldId="2147484109"/>
          </pc:sldLayoutMkLst>
        </pc:sldLayoutChg>
        <pc:sldLayoutChg chg="del">
          <pc:chgData name="Rosie Duret" userId="d96ecbf05f5ad4bb" providerId="LiveId" clId="{58A37CD1-EF1C-4551-B22E-545757C97D19}" dt="2019-09-28T22:45:35.873" v="1148" actId="2696"/>
          <pc:sldLayoutMkLst>
            <pc:docMk/>
            <pc:sldMasterMk cId="3878586360" sldId="2147484104"/>
            <pc:sldLayoutMk cId="82440047" sldId="2147484110"/>
          </pc:sldLayoutMkLst>
        </pc:sldLayoutChg>
        <pc:sldLayoutChg chg="del">
          <pc:chgData name="Rosie Duret" userId="d96ecbf05f5ad4bb" providerId="LiveId" clId="{58A37CD1-EF1C-4551-B22E-545757C97D19}" dt="2019-09-28T22:45:35.873" v="1149" actId="2696"/>
          <pc:sldLayoutMkLst>
            <pc:docMk/>
            <pc:sldMasterMk cId="3878586360" sldId="2147484104"/>
            <pc:sldLayoutMk cId="3057267338" sldId="2147484111"/>
          </pc:sldLayoutMkLst>
        </pc:sldLayoutChg>
        <pc:sldLayoutChg chg="del">
          <pc:chgData name="Rosie Duret" userId="d96ecbf05f5ad4bb" providerId="LiveId" clId="{58A37CD1-EF1C-4551-B22E-545757C97D19}" dt="2019-09-28T22:45:35.873" v="1150" actId="2696"/>
          <pc:sldLayoutMkLst>
            <pc:docMk/>
            <pc:sldMasterMk cId="3878586360" sldId="2147484104"/>
            <pc:sldLayoutMk cId="4220416942" sldId="2147484112"/>
          </pc:sldLayoutMkLst>
        </pc:sldLayoutChg>
        <pc:sldLayoutChg chg="del">
          <pc:chgData name="Rosie Duret" userId="d96ecbf05f5ad4bb" providerId="LiveId" clId="{58A37CD1-EF1C-4551-B22E-545757C97D19}" dt="2019-09-28T22:45:35.873" v="1151" actId="2696"/>
          <pc:sldLayoutMkLst>
            <pc:docMk/>
            <pc:sldMasterMk cId="3878586360" sldId="2147484104"/>
            <pc:sldLayoutMk cId="112643604" sldId="2147484113"/>
          </pc:sldLayoutMkLst>
        </pc:sldLayoutChg>
        <pc:sldLayoutChg chg="del">
          <pc:chgData name="Rosie Duret" userId="d96ecbf05f5ad4bb" providerId="LiveId" clId="{58A37CD1-EF1C-4551-B22E-545757C97D19}" dt="2019-09-28T22:45:35.873" v="1152" actId="2696"/>
          <pc:sldLayoutMkLst>
            <pc:docMk/>
            <pc:sldMasterMk cId="3878586360" sldId="2147484104"/>
            <pc:sldLayoutMk cId="140833522" sldId="2147484114"/>
          </pc:sldLayoutMkLst>
        </pc:sldLayoutChg>
        <pc:sldLayoutChg chg="del">
          <pc:chgData name="Rosie Duret" userId="d96ecbf05f5ad4bb" providerId="LiveId" clId="{58A37CD1-EF1C-4551-B22E-545757C97D19}" dt="2019-09-28T22:45:35.873" v="1153" actId="2696"/>
          <pc:sldLayoutMkLst>
            <pc:docMk/>
            <pc:sldMasterMk cId="3878586360" sldId="2147484104"/>
            <pc:sldLayoutMk cId="3223164642" sldId="2147484115"/>
          </pc:sldLayoutMkLst>
        </pc:sldLayoutChg>
      </pc:sldMasterChg>
      <pc:sldMasterChg chg="del delSldLayout">
        <pc:chgData name="Rosie Duret" userId="d96ecbf05f5ad4bb" providerId="LiveId" clId="{58A37CD1-EF1C-4551-B22E-545757C97D19}" dt="2019-09-28T22:45:38.957" v="1167" actId="2696"/>
        <pc:sldMasterMkLst>
          <pc:docMk/>
          <pc:sldMasterMk cId="3826095843" sldId="2147484116"/>
        </pc:sldMasterMkLst>
        <pc:sldLayoutChg chg="del">
          <pc:chgData name="Rosie Duret" userId="d96ecbf05f5ad4bb" providerId="LiveId" clId="{58A37CD1-EF1C-4551-B22E-545757C97D19}" dt="2019-09-28T22:45:38.957" v="1156" actId="2696"/>
          <pc:sldLayoutMkLst>
            <pc:docMk/>
            <pc:sldMasterMk cId="3826095843" sldId="2147484116"/>
            <pc:sldLayoutMk cId="2115799094" sldId="2147484117"/>
          </pc:sldLayoutMkLst>
        </pc:sldLayoutChg>
        <pc:sldLayoutChg chg="del">
          <pc:chgData name="Rosie Duret" userId="d96ecbf05f5ad4bb" providerId="LiveId" clId="{58A37CD1-EF1C-4551-B22E-545757C97D19}" dt="2019-09-28T22:45:38.957" v="1157" actId="2696"/>
          <pc:sldLayoutMkLst>
            <pc:docMk/>
            <pc:sldMasterMk cId="3826095843" sldId="2147484116"/>
            <pc:sldLayoutMk cId="4164425065" sldId="2147484118"/>
          </pc:sldLayoutMkLst>
        </pc:sldLayoutChg>
        <pc:sldLayoutChg chg="del">
          <pc:chgData name="Rosie Duret" userId="d96ecbf05f5ad4bb" providerId="LiveId" clId="{58A37CD1-EF1C-4551-B22E-545757C97D19}" dt="2019-09-28T22:45:38.957" v="1158" actId="2696"/>
          <pc:sldLayoutMkLst>
            <pc:docMk/>
            <pc:sldMasterMk cId="3826095843" sldId="2147484116"/>
            <pc:sldLayoutMk cId="4252264248" sldId="2147484119"/>
          </pc:sldLayoutMkLst>
        </pc:sldLayoutChg>
        <pc:sldLayoutChg chg="del">
          <pc:chgData name="Rosie Duret" userId="d96ecbf05f5ad4bb" providerId="LiveId" clId="{58A37CD1-EF1C-4551-B22E-545757C97D19}" dt="2019-09-28T22:45:38.957" v="1159" actId="2696"/>
          <pc:sldLayoutMkLst>
            <pc:docMk/>
            <pc:sldMasterMk cId="3826095843" sldId="2147484116"/>
            <pc:sldLayoutMk cId="285388323" sldId="2147484120"/>
          </pc:sldLayoutMkLst>
        </pc:sldLayoutChg>
        <pc:sldLayoutChg chg="del">
          <pc:chgData name="Rosie Duret" userId="d96ecbf05f5ad4bb" providerId="LiveId" clId="{58A37CD1-EF1C-4551-B22E-545757C97D19}" dt="2019-09-28T22:45:38.957" v="1160" actId="2696"/>
          <pc:sldLayoutMkLst>
            <pc:docMk/>
            <pc:sldMasterMk cId="3826095843" sldId="2147484116"/>
            <pc:sldLayoutMk cId="1124310601" sldId="2147484121"/>
          </pc:sldLayoutMkLst>
        </pc:sldLayoutChg>
        <pc:sldLayoutChg chg="del">
          <pc:chgData name="Rosie Duret" userId="d96ecbf05f5ad4bb" providerId="LiveId" clId="{58A37CD1-EF1C-4551-B22E-545757C97D19}" dt="2019-09-28T22:45:38.957" v="1161" actId="2696"/>
          <pc:sldLayoutMkLst>
            <pc:docMk/>
            <pc:sldMasterMk cId="3826095843" sldId="2147484116"/>
            <pc:sldLayoutMk cId="111253632" sldId="2147484122"/>
          </pc:sldLayoutMkLst>
        </pc:sldLayoutChg>
        <pc:sldLayoutChg chg="del">
          <pc:chgData name="Rosie Duret" userId="d96ecbf05f5ad4bb" providerId="LiveId" clId="{58A37CD1-EF1C-4551-B22E-545757C97D19}" dt="2019-09-28T22:45:38.957" v="1162" actId="2696"/>
          <pc:sldLayoutMkLst>
            <pc:docMk/>
            <pc:sldMasterMk cId="3826095843" sldId="2147484116"/>
            <pc:sldLayoutMk cId="2991296244" sldId="2147484123"/>
          </pc:sldLayoutMkLst>
        </pc:sldLayoutChg>
        <pc:sldLayoutChg chg="del">
          <pc:chgData name="Rosie Duret" userId="d96ecbf05f5ad4bb" providerId="LiveId" clId="{58A37CD1-EF1C-4551-B22E-545757C97D19}" dt="2019-09-28T22:45:38.957" v="1163" actId="2696"/>
          <pc:sldLayoutMkLst>
            <pc:docMk/>
            <pc:sldMasterMk cId="3826095843" sldId="2147484116"/>
            <pc:sldLayoutMk cId="2416551408" sldId="2147484124"/>
          </pc:sldLayoutMkLst>
        </pc:sldLayoutChg>
        <pc:sldLayoutChg chg="del">
          <pc:chgData name="Rosie Duret" userId="d96ecbf05f5ad4bb" providerId="LiveId" clId="{58A37CD1-EF1C-4551-B22E-545757C97D19}" dt="2019-09-28T22:45:38.957" v="1164" actId="2696"/>
          <pc:sldLayoutMkLst>
            <pc:docMk/>
            <pc:sldMasterMk cId="3826095843" sldId="2147484116"/>
            <pc:sldLayoutMk cId="3176530530" sldId="2147484125"/>
          </pc:sldLayoutMkLst>
        </pc:sldLayoutChg>
        <pc:sldLayoutChg chg="del">
          <pc:chgData name="Rosie Duret" userId="d96ecbf05f5ad4bb" providerId="LiveId" clId="{58A37CD1-EF1C-4551-B22E-545757C97D19}" dt="2019-09-28T22:45:38.957" v="1165" actId="2696"/>
          <pc:sldLayoutMkLst>
            <pc:docMk/>
            <pc:sldMasterMk cId="3826095843" sldId="2147484116"/>
            <pc:sldLayoutMk cId="2396660956" sldId="2147484126"/>
          </pc:sldLayoutMkLst>
        </pc:sldLayoutChg>
        <pc:sldLayoutChg chg="del">
          <pc:chgData name="Rosie Duret" userId="d96ecbf05f5ad4bb" providerId="LiveId" clId="{58A37CD1-EF1C-4551-B22E-545757C97D19}" dt="2019-09-28T22:45:38.957" v="1166" actId="2696"/>
          <pc:sldLayoutMkLst>
            <pc:docMk/>
            <pc:sldMasterMk cId="3826095843" sldId="2147484116"/>
            <pc:sldLayoutMk cId="2139163543" sldId="2147484127"/>
          </pc:sldLayoutMkLst>
        </pc:sldLayoutChg>
      </pc:sldMasterChg>
      <pc:sldMasterChg chg="del delSldLayout">
        <pc:chgData name="Rosie Duret" userId="d96ecbf05f5ad4bb" providerId="LiveId" clId="{58A37CD1-EF1C-4551-B22E-545757C97D19}" dt="2019-09-28T22:45:39.867" v="1180" actId="2696"/>
        <pc:sldMasterMkLst>
          <pc:docMk/>
          <pc:sldMasterMk cId="669284808" sldId="2147484128"/>
        </pc:sldMasterMkLst>
        <pc:sldLayoutChg chg="del">
          <pc:chgData name="Rosie Duret" userId="d96ecbf05f5ad4bb" providerId="LiveId" clId="{58A37CD1-EF1C-4551-B22E-545757C97D19}" dt="2019-09-28T22:45:39.867" v="1169" actId="2696"/>
          <pc:sldLayoutMkLst>
            <pc:docMk/>
            <pc:sldMasterMk cId="669284808" sldId="2147484128"/>
            <pc:sldLayoutMk cId="3673874022" sldId="2147484129"/>
          </pc:sldLayoutMkLst>
        </pc:sldLayoutChg>
        <pc:sldLayoutChg chg="del">
          <pc:chgData name="Rosie Duret" userId="d96ecbf05f5ad4bb" providerId="LiveId" clId="{58A37CD1-EF1C-4551-B22E-545757C97D19}" dt="2019-09-28T22:45:39.867" v="1170" actId="2696"/>
          <pc:sldLayoutMkLst>
            <pc:docMk/>
            <pc:sldMasterMk cId="669284808" sldId="2147484128"/>
            <pc:sldLayoutMk cId="1457920273" sldId="2147484130"/>
          </pc:sldLayoutMkLst>
        </pc:sldLayoutChg>
        <pc:sldLayoutChg chg="del">
          <pc:chgData name="Rosie Duret" userId="d96ecbf05f5ad4bb" providerId="LiveId" clId="{58A37CD1-EF1C-4551-B22E-545757C97D19}" dt="2019-09-28T22:45:39.867" v="1171" actId="2696"/>
          <pc:sldLayoutMkLst>
            <pc:docMk/>
            <pc:sldMasterMk cId="669284808" sldId="2147484128"/>
            <pc:sldLayoutMk cId="715676726" sldId="2147484131"/>
          </pc:sldLayoutMkLst>
        </pc:sldLayoutChg>
        <pc:sldLayoutChg chg="del">
          <pc:chgData name="Rosie Duret" userId="d96ecbf05f5ad4bb" providerId="LiveId" clId="{58A37CD1-EF1C-4551-B22E-545757C97D19}" dt="2019-09-28T22:45:39.867" v="1172" actId="2696"/>
          <pc:sldLayoutMkLst>
            <pc:docMk/>
            <pc:sldMasterMk cId="669284808" sldId="2147484128"/>
            <pc:sldLayoutMk cId="2064175391" sldId="2147484132"/>
          </pc:sldLayoutMkLst>
        </pc:sldLayoutChg>
        <pc:sldLayoutChg chg="del">
          <pc:chgData name="Rosie Duret" userId="d96ecbf05f5ad4bb" providerId="LiveId" clId="{58A37CD1-EF1C-4551-B22E-545757C97D19}" dt="2019-09-28T22:45:39.867" v="1173" actId="2696"/>
          <pc:sldLayoutMkLst>
            <pc:docMk/>
            <pc:sldMasterMk cId="669284808" sldId="2147484128"/>
            <pc:sldLayoutMk cId="3510124087" sldId="2147484133"/>
          </pc:sldLayoutMkLst>
        </pc:sldLayoutChg>
        <pc:sldLayoutChg chg="del">
          <pc:chgData name="Rosie Duret" userId="d96ecbf05f5ad4bb" providerId="LiveId" clId="{58A37CD1-EF1C-4551-B22E-545757C97D19}" dt="2019-09-28T22:45:39.867" v="1174" actId="2696"/>
          <pc:sldLayoutMkLst>
            <pc:docMk/>
            <pc:sldMasterMk cId="669284808" sldId="2147484128"/>
            <pc:sldLayoutMk cId="3906570380" sldId="2147484134"/>
          </pc:sldLayoutMkLst>
        </pc:sldLayoutChg>
        <pc:sldLayoutChg chg="del">
          <pc:chgData name="Rosie Duret" userId="d96ecbf05f5ad4bb" providerId="LiveId" clId="{58A37CD1-EF1C-4551-B22E-545757C97D19}" dt="2019-09-28T22:45:39.867" v="1175" actId="2696"/>
          <pc:sldLayoutMkLst>
            <pc:docMk/>
            <pc:sldMasterMk cId="669284808" sldId="2147484128"/>
            <pc:sldLayoutMk cId="2821929190" sldId="2147484135"/>
          </pc:sldLayoutMkLst>
        </pc:sldLayoutChg>
        <pc:sldLayoutChg chg="del">
          <pc:chgData name="Rosie Duret" userId="d96ecbf05f5ad4bb" providerId="LiveId" clId="{58A37CD1-EF1C-4551-B22E-545757C97D19}" dt="2019-09-28T22:45:39.867" v="1176" actId="2696"/>
          <pc:sldLayoutMkLst>
            <pc:docMk/>
            <pc:sldMasterMk cId="669284808" sldId="2147484128"/>
            <pc:sldLayoutMk cId="3109937628" sldId="2147484136"/>
          </pc:sldLayoutMkLst>
        </pc:sldLayoutChg>
        <pc:sldLayoutChg chg="del">
          <pc:chgData name="Rosie Duret" userId="d96ecbf05f5ad4bb" providerId="LiveId" clId="{58A37CD1-EF1C-4551-B22E-545757C97D19}" dt="2019-09-28T22:45:39.867" v="1177" actId="2696"/>
          <pc:sldLayoutMkLst>
            <pc:docMk/>
            <pc:sldMasterMk cId="669284808" sldId="2147484128"/>
            <pc:sldLayoutMk cId="695137782" sldId="2147484137"/>
          </pc:sldLayoutMkLst>
        </pc:sldLayoutChg>
        <pc:sldLayoutChg chg="del">
          <pc:chgData name="Rosie Duret" userId="d96ecbf05f5ad4bb" providerId="LiveId" clId="{58A37CD1-EF1C-4551-B22E-545757C97D19}" dt="2019-09-28T22:45:39.867" v="1178" actId="2696"/>
          <pc:sldLayoutMkLst>
            <pc:docMk/>
            <pc:sldMasterMk cId="669284808" sldId="2147484128"/>
            <pc:sldLayoutMk cId="2457080555" sldId="2147484138"/>
          </pc:sldLayoutMkLst>
        </pc:sldLayoutChg>
        <pc:sldLayoutChg chg="del">
          <pc:chgData name="Rosie Duret" userId="d96ecbf05f5ad4bb" providerId="LiveId" clId="{58A37CD1-EF1C-4551-B22E-545757C97D19}" dt="2019-09-28T22:45:39.867" v="1179" actId="2696"/>
          <pc:sldLayoutMkLst>
            <pc:docMk/>
            <pc:sldMasterMk cId="669284808" sldId="2147484128"/>
            <pc:sldLayoutMk cId="3561068485" sldId="2147484139"/>
          </pc:sldLayoutMkLst>
        </pc:sldLayoutChg>
      </pc:sldMasterChg>
      <pc:sldMasterChg chg="del delSldLayout">
        <pc:chgData name="Rosie Duret" userId="d96ecbf05f5ad4bb" providerId="LiveId" clId="{58A37CD1-EF1C-4551-B22E-545757C97D19}" dt="2019-09-28T22:45:40.539" v="1193" actId="2696"/>
        <pc:sldMasterMkLst>
          <pc:docMk/>
          <pc:sldMasterMk cId="3481284288" sldId="2147484140"/>
        </pc:sldMasterMkLst>
        <pc:sldLayoutChg chg="del">
          <pc:chgData name="Rosie Duret" userId="d96ecbf05f5ad4bb" providerId="LiveId" clId="{58A37CD1-EF1C-4551-B22E-545757C97D19}" dt="2019-09-28T22:45:40.524" v="1182" actId="2696"/>
          <pc:sldLayoutMkLst>
            <pc:docMk/>
            <pc:sldMasterMk cId="3481284288" sldId="2147484140"/>
            <pc:sldLayoutMk cId="1376614074" sldId="2147484141"/>
          </pc:sldLayoutMkLst>
        </pc:sldLayoutChg>
        <pc:sldLayoutChg chg="del">
          <pc:chgData name="Rosie Duret" userId="d96ecbf05f5ad4bb" providerId="LiveId" clId="{58A37CD1-EF1C-4551-B22E-545757C97D19}" dt="2019-09-28T22:45:40.524" v="1183" actId="2696"/>
          <pc:sldLayoutMkLst>
            <pc:docMk/>
            <pc:sldMasterMk cId="3481284288" sldId="2147484140"/>
            <pc:sldLayoutMk cId="1313079946" sldId="2147484142"/>
          </pc:sldLayoutMkLst>
        </pc:sldLayoutChg>
        <pc:sldLayoutChg chg="del">
          <pc:chgData name="Rosie Duret" userId="d96ecbf05f5ad4bb" providerId="LiveId" clId="{58A37CD1-EF1C-4551-B22E-545757C97D19}" dt="2019-09-28T22:45:40.524" v="1184" actId="2696"/>
          <pc:sldLayoutMkLst>
            <pc:docMk/>
            <pc:sldMasterMk cId="3481284288" sldId="2147484140"/>
            <pc:sldLayoutMk cId="1946618448" sldId="2147484143"/>
          </pc:sldLayoutMkLst>
        </pc:sldLayoutChg>
        <pc:sldLayoutChg chg="del">
          <pc:chgData name="Rosie Duret" userId="d96ecbf05f5ad4bb" providerId="LiveId" clId="{58A37CD1-EF1C-4551-B22E-545757C97D19}" dt="2019-09-28T22:45:40.539" v="1185" actId="2696"/>
          <pc:sldLayoutMkLst>
            <pc:docMk/>
            <pc:sldMasterMk cId="3481284288" sldId="2147484140"/>
            <pc:sldLayoutMk cId="982825037" sldId="2147484144"/>
          </pc:sldLayoutMkLst>
        </pc:sldLayoutChg>
        <pc:sldLayoutChg chg="del">
          <pc:chgData name="Rosie Duret" userId="d96ecbf05f5ad4bb" providerId="LiveId" clId="{58A37CD1-EF1C-4551-B22E-545757C97D19}" dt="2019-09-28T22:45:40.539" v="1186" actId="2696"/>
          <pc:sldLayoutMkLst>
            <pc:docMk/>
            <pc:sldMasterMk cId="3481284288" sldId="2147484140"/>
            <pc:sldLayoutMk cId="804510495" sldId="2147484145"/>
          </pc:sldLayoutMkLst>
        </pc:sldLayoutChg>
        <pc:sldLayoutChg chg="del">
          <pc:chgData name="Rosie Duret" userId="d96ecbf05f5ad4bb" providerId="LiveId" clId="{58A37CD1-EF1C-4551-B22E-545757C97D19}" dt="2019-09-28T22:45:40.539" v="1187" actId="2696"/>
          <pc:sldLayoutMkLst>
            <pc:docMk/>
            <pc:sldMasterMk cId="3481284288" sldId="2147484140"/>
            <pc:sldLayoutMk cId="2700822704" sldId="2147484146"/>
          </pc:sldLayoutMkLst>
        </pc:sldLayoutChg>
        <pc:sldLayoutChg chg="del">
          <pc:chgData name="Rosie Duret" userId="d96ecbf05f5ad4bb" providerId="LiveId" clId="{58A37CD1-EF1C-4551-B22E-545757C97D19}" dt="2019-09-28T22:45:40.539" v="1188" actId="2696"/>
          <pc:sldLayoutMkLst>
            <pc:docMk/>
            <pc:sldMasterMk cId="3481284288" sldId="2147484140"/>
            <pc:sldLayoutMk cId="3228467155" sldId="2147484147"/>
          </pc:sldLayoutMkLst>
        </pc:sldLayoutChg>
        <pc:sldLayoutChg chg="del">
          <pc:chgData name="Rosie Duret" userId="d96ecbf05f5ad4bb" providerId="LiveId" clId="{58A37CD1-EF1C-4551-B22E-545757C97D19}" dt="2019-09-28T22:45:40.539" v="1189" actId="2696"/>
          <pc:sldLayoutMkLst>
            <pc:docMk/>
            <pc:sldMasterMk cId="3481284288" sldId="2147484140"/>
            <pc:sldLayoutMk cId="2270747078" sldId="2147484148"/>
          </pc:sldLayoutMkLst>
        </pc:sldLayoutChg>
        <pc:sldLayoutChg chg="del">
          <pc:chgData name="Rosie Duret" userId="d96ecbf05f5ad4bb" providerId="LiveId" clId="{58A37CD1-EF1C-4551-B22E-545757C97D19}" dt="2019-09-28T22:45:40.539" v="1190" actId="2696"/>
          <pc:sldLayoutMkLst>
            <pc:docMk/>
            <pc:sldMasterMk cId="3481284288" sldId="2147484140"/>
            <pc:sldLayoutMk cId="401430438" sldId="2147484149"/>
          </pc:sldLayoutMkLst>
        </pc:sldLayoutChg>
        <pc:sldLayoutChg chg="del">
          <pc:chgData name="Rosie Duret" userId="d96ecbf05f5ad4bb" providerId="LiveId" clId="{58A37CD1-EF1C-4551-B22E-545757C97D19}" dt="2019-09-28T22:45:40.539" v="1191" actId="2696"/>
          <pc:sldLayoutMkLst>
            <pc:docMk/>
            <pc:sldMasterMk cId="3481284288" sldId="2147484140"/>
            <pc:sldLayoutMk cId="4196781251" sldId="2147484150"/>
          </pc:sldLayoutMkLst>
        </pc:sldLayoutChg>
        <pc:sldLayoutChg chg="del">
          <pc:chgData name="Rosie Duret" userId="d96ecbf05f5ad4bb" providerId="LiveId" clId="{58A37CD1-EF1C-4551-B22E-545757C97D19}" dt="2019-09-28T22:45:40.539" v="1192" actId="2696"/>
          <pc:sldLayoutMkLst>
            <pc:docMk/>
            <pc:sldMasterMk cId="3481284288" sldId="2147484140"/>
            <pc:sldLayoutMk cId="3742375235" sldId="2147484151"/>
          </pc:sldLayoutMkLst>
        </pc:sldLayoutChg>
      </pc:sldMasterChg>
      <pc:sldMasterChg chg="del delSldLayout">
        <pc:chgData name="Rosie Duret" userId="d96ecbf05f5ad4bb" providerId="LiveId" clId="{58A37CD1-EF1C-4551-B22E-545757C97D19}" dt="2019-09-28T22:45:41.305" v="1206" actId="2696"/>
        <pc:sldMasterMkLst>
          <pc:docMk/>
          <pc:sldMasterMk cId="2845251260" sldId="2147484152"/>
        </pc:sldMasterMkLst>
        <pc:sldLayoutChg chg="del">
          <pc:chgData name="Rosie Duret" userId="d96ecbf05f5ad4bb" providerId="LiveId" clId="{58A37CD1-EF1C-4551-B22E-545757C97D19}" dt="2019-09-28T22:45:41.289" v="1195" actId="2696"/>
          <pc:sldLayoutMkLst>
            <pc:docMk/>
            <pc:sldMasterMk cId="2845251260" sldId="2147484152"/>
            <pc:sldLayoutMk cId="125098097" sldId="2147484153"/>
          </pc:sldLayoutMkLst>
        </pc:sldLayoutChg>
        <pc:sldLayoutChg chg="del">
          <pc:chgData name="Rosie Duret" userId="d96ecbf05f5ad4bb" providerId="LiveId" clId="{58A37CD1-EF1C-4551-B22E-545757C97D19}" dt="2019-09-28T22:45:41.289" v="1196" actId="2696"/>
          <pc:sldLayoutMkLst>
            <pc:docMk/>
            <pc:sldMasterMk cId="2845251260" sldId="2147484152"/>
            <pc:sldLayoutMk cId="800227813" sldId="2147484154"/>
          </pc:sldLayoutMkLst>
        </pc:sldLayoutChg>
        <pc:sldLayoutChg chg="del">
          <pc:chgData name="Rosie Duret" userId="d96ecbf05f5ad4bb" providerId="LiveId" clId="{58A37CD1-EF1C-4551-B22E-545757C97D19}" dt="2019-09-28T22:45:41.289" v="1197" actId="2696"/>
          <pc:sldLayoutMkLst>
            <pc:docMk/>
            <pc:sldMasterMk cId="2845251260" sldId="2147484152"/>
            <pc:sldLayoutMk cId="2366721601" sldId="2147484155"/>
          </pc:sldLayoutMkLst>
        </pc:sldLayoutChg>
        <pc:sldLayoutChg chg="del">
          <pc:chgData name="Rosie Duret" userId="d96ecbf05f5ad4bb" providerId="LiveId" clId="{58A37CD1-EF1C-4551-B22E-545757C97D19}" dt="2019-09-28T22:45:41.289" v="1198" actId="2696"/>
          <pc:sldLayoutMkLst>
            <pc:docMk/>
            <pc:sldMasterMk cId="2845251260" sldId="2147484152"/>
            <pc:sldLayoutMk cId="3007055056" sldId="2147484156"/>
          </pc:sldLayoutMkLst>
        </pc:sldLayoutChg>
        <pc:sldLayoutChg chg="del">
          <pc:chgData name="Rosie Duret" userId="d96ecbf05f5ad4bb" providerId="LiveId" clId="{58A37CD1-EF1C-4551-B22E-545757C97D19}" dt="2019-09-28T22:45:41.289" v="1199" actId="2696"/>
          <pc:sldLayoutMkLst>
            <pc:docMk/>
            <pc:sldMasterMk cId="2845251260" sldId="2147484152"/>
            <pc:sldLayoutMk cId="575382812" sldId="2147484157"/>
          </pc:sldLayoutMkLst>
        </pc:sldLayoutChg>
        <pc:sldLayoutChg chg="del">
          <pc:chgData name="Rosie Duret" userId="d96ecbf05f5ad4bb" providerId="LiveId" clId="{58A37CD1-EF1C-4551-B22E-545757C97D19}" dt="2019-09-28T22:45:41.289" v="1200" actId="2696"/>
          <pc:sldLayoutMkLst>
            <pc:docMk/>
            <pc:sldMasterMk cId="2845251260" sldId="2147484152"/>
            <pc:sldLayoutMk cId="4248335714" sldId="2147484158"/>
          </pc:sldLayoutMkLst>
        </pc:sldLayoutChg>
        <pc:sldLayoutChg chg="del">
          <pc:chgData name="Rosie Duret" userId="d96ecbf05f5ad4bb" providerId="LiveId" clId="{58A37CD1-EF1C-4551-B22E-545757C97D19}" dt="2019-09-28T22:45:41.289" v="1201" actId="2696"/>
          <pc:sldLayoutMkLst>
            <pc:docMk/>
            <pc:sldMasterMk cId="2845251260" sldId="2147484152"/>
            <pc:sldLayoutMk cId="536409029" sldId="2147484159"/>
          </pc:sldLayoutMkLst>
        </pc:sldLayoutChg>
        <pc:sldLayoutChg chg="del">
          <pc:chgData name="Rosie Duret" userId="d96ecbf05f5ad4bb" providerId="LiveId" clId="{58A37CD1-EF1C-4551-B22E-545757C97D19}" dt="2019-09-28T22:45:41.289" v="1202" actId="2696"/>
          <pc:sldLayoutMkLst>
            <pc:docMk/>
            <pc:sldMasterMk cId="2845251260" sldId="2147484152"/>
            <pc:sldLayoutMk cId="773027292" sldId="2147484160"/>
          </pc:sldLayoutMkLst>
        </pc:sldLayoutChg>
        <pc:sldLayoutChg chg="del">
          <pc:chgData name="Rosie Duret" userId="d96ecbf05f5ad4bb" providerId="LiveId" clId="{58A37CD1-EF1C-4551-B22E-545757C97D19}" dt="2019-09-28T22:45:41.289" v="1203" actId="2696"/>
          <pc:sldLayoutMkLst>
            <pc:docMk/>
            <pc:sldMasterMk cId="2845251260" sldId="2147484152"/>
            <pc:sldLayoutMk cId="1505200969" sldId="2147484161"/>
          </pc:sldLayoutMkLst>
        </pc:sldLayoutChg>
        <pc:sldLayoutChg chg="del">
          <pc:chgData name="Rosie Duret" userId="d96ecbf05f5ad4bb" providerId="LiveId" clId="{58A37CD1-EF1C-4551-B22E-545757C97D19}" dt="2019-09-28T22:45:41.289" v="1204" actId="2696"/>
          <pc:sldLayoutMkLst>
            <pc:docMk/>
            <pc:sldMasterMk cId="2845251260" sldId="2147484152"/>
            <pc:sldLayoutMk cId="1920238998" sldId="2147484162"/>
          </pc:sldLayoutMkLst>
        </pc:sldLayoutChg>
        <pc:sldLayoutChg chg="del">
          <pc:chgData name="Rosie Duret" userId="d96ecbf05f5ad4bb" providerId="LiveId" clId="{58A37CD1-EF1C-4551-B22E-545757C97D19}" dt="2019-09-28T22:45:41.289" v="1205" actId="2696"/>
          <pc:sldLayoutMkLst>
            <pc:docMk/>
            <pc:sldMasterMk cId="2845251260" sldId="2147484152"/>
            <pc:sldLayoutMk cId="1491101274" sldId="2147484163"/>
          </pc:sldLayoutMkLst>
        </pc:sldLayoutChg>
      </pc:sldMasterChg>
      <pc:sldMasterChg chg="del delSldLayout">
        <pc:chgData name="Rosie Duret" userId="d96ecbf05f5ad4bb" providerId="LiveId" clId="{58A37CD1-EF1C-4551-B22E-545757C97D19}" dt="2019-09-28T22:47:16.550" v="1223" actId="2696"/>
        <pc:sldMasterMkLst>
          <pc:docMk/>
          <pc:sldMasterMk cId="3632973413" sldId="2147484164"/>
        </pc:sldMasterMkLst>
        <pc:sldLayoutChg chg="del">
          <pc:chgData name="Rosie Duret" userId="d96ecbf05f5ad4bb" providerId="LiveId" clId="{58A37CD1-EF1C-4551-B22E-545757C97D19}" dt="2019-09-28T22:47:16.535" v="1212" actId="2696"/>
          <pc:sldLayoutMkLst>
            <pc:docMk/>
            <pc:sldMasterMk cId="3632973413" sldId="2147484164"/>
            <pc:sldLayoutMk cId="2696705891" sldId="2147484165"/>
          </pc:sldLayoutMkLst>
        </pc:sldLayoutChg>
        <pc:sldLayoutChg chg="del">
          <pc:chgData name="Rosie Duret" userId="d96ecbf05f5ad4bb" providerId="LiveId" clId="{58A37CD1-EF1C-4551-B22E-545757C97D19}" dt="2019-09-28T22:47:16.550" v="1213" actId="2696"/>
          <pc:sldLayoutMkLst>
            <pc:docMk/>
            <pc:sldMasterMk cId="3632973413" sldId="2147484164"/>
            <pc:sldLayoutMk cId="1074276266" sldId="2147484166"/>
          </pc:sldLayoutMkLst>
        </pc:sldLayoutChg>
        <pc:sldLayoutChg chg="del">
          <pc:chgData name="Rosie Duret" userId="d96ecbf05f5ad4bb" providerId="LiveId" clId="{58A37CD1-EF1C-4551-B22E-545757C97D19}" dt="2019-09-28T22:47:16.550" v="1214" actId="2696"/>
          <pc:sldLayoutMkLst>
            <pc:docMk/>
            <pc:sldMasterMk cId="3632973413" sldId="2147484164"/>
            <pc:sldLayoutMk cId="163959393" sldId="2147484167"/>
          </pc:sldLayoutMkLst>
        </pc:sldLayoutChg>
        <pc:sldLayoutChg chg="del">
          <pc:chgData name="Rosie Duret" userId="d96ecbf05f5ad4bb" providerId="LiveId" clId="{58A37CD1-EF1C-4551-B22E-545757C97D19}" dt="2019-09-28T22:47:16.550" v="1215" actId="2696"/>
          <pc:sldLayoutMkLst>
            <pc:docMk/>
            <pc:sldMasterMk cId="3632973413" sldId="2147484164"/>
            <pc:sldLayoutMk cId="1983978959" sldId="2147484168"/>
          </pc:sldLayoutMkLst>
        </pc:sldLayoutChg>
        <pc:sldLayoutChg chg="del">
          <pc:chgData name="Rosie Duret" userId="d96ecbf05f5ad4bb" providerId="LiveId" clId="{58A37CD1-EF1C-4551-B22E-545757C97D19}" dt="2019-09-28T22:47:16.550" v="1216" actId="2696"/>
          <pc:sldLayoutMkLst>
            <pc:docMk/>
            <pc:sldMasterMk cId="3632973413" sldId="2147484164"/>
            <pc:sldLayoutMk cId="657432512" sldId="2147484169"/>
          </pc:sldLayoutMkLst>
        </pc:sldLayoutChg>
        <pc:sldLayoutChg chg="del">
          <pc:chgData name="Rosie Duret" userId="d96ecbf05f5ad4bb" providerId="LiveId" clId="{58A37CD1-EF1C-4551-B22E-545757C97D19}" dt="2019-09-28T22:47:16.550" v="1217" actId="2696"/>
          <pc:sldLayoutMkLst>
            <pc:docMk/>
            <pc:sldMasterMk cId="3632973413" sldId="2147484164"/>
            <pc:sldLayoutMk cId="896906841" sldId="2147484170"/>
          </pc:sldLayoutMkLst>
        </pc:sldLayoutChg>
        <pc:sldLayoutChg chg="del">
          <pc:chgData name="Rosie Duret" userId="d96ecbf05f5ad4bb" providerId="LiveId" clId="{58A37CD1-EF1C-4551-B22E-545757C97D19}" dt="2019-09-28T22:47:16.550" v="1218" actId="2696"/>
          <pc:sldLayoutMkLst>
            <pc:docMk/>
            <pc:sldMasterMk cId="3632973413" sldId="2147484164"/>
            <pc:sldLayoutMk cId="3223910392" sldId="2147484171"/>
          </pc:sldLayoutMkLst>
        </pc:sldLayoutChg>
        <pc:sldLayoutChg chg="del">
          <pc:chgData name="Rosie Duret" userId="d96ecbf05f5ad4bb" providerId="LiveId" clId="{58A37CD1-EF1C-4551-B22E-545757C97D19}" dt="2019-09-28T22:47:16.550" v="1219" actId="2696"/>
          <pc:sldLayoutMkLst>
            <pc:docMk/>
            <pc:sldMasterMk cId="3632973413" sldId="2147484164"/>
            <pc:sldLayoutMk cId="374429658" sldId="2147484172"/>
          </pc:sldLayoutMkLst>
        </pc:sldLayoutChg>
        <pc:sldLayoutChg chg="del">
          <pc:chgData name="Rosie Duret" userId="d96ecbf05f5ad4bb" providerId="LiveId" clId="{58A37CD1-EF1C-4551-B22E-545757C97D19}" dt="2019-09-28T22:47:16.550" v="1220" actId="2696"/>
          <pc:sldLayoutMkLst>
            <pc:docMk/>
            <pc:sldMasterMk cId="3632973413" sldId="2147484164"/>
            <pc:sldLayoutMk cId="3993767945" sldId="2147484173"/>
          </pc:sldLayoutMkLst>
        </pc:sldLayoutChg>
        <pc:sldLayoutChg chg="del">
          <pc:chgData name="Rosie Duret" userId="d96ecbf05f5ad4bb" providerId="LiveId" clId="{58A37CD1-EF1C-4551-B22E-545757C97D19}" dt="2019-09-28T22:47:16.550" v="1221" actId="2696"/>
          <pc:sldLayoutMkLst>
            <pc:docMk/>
            <pc:sldMasterMk cId="3632973413" sldId="2147484164"/>
            <pc:sldLayoutMk cId="2108150523" sldId="2147484174"/>
          </pc:sldLayoutMkLst>
        </pc:sldLayoutChg>
        <pc:sldLayoutChg chg="del">
          <pc:chgData name="Rosie Duret" userId="d96ecbf05f5ad4bb" providerId="LiveId" clId="{58A37CD1-EF1C-4551-B22E-545757C97D19}" dt="2019-09-28T22:47:16.550" v="1222" actId="2696"/>
          <pc:sldLayoutMkLst>
            <pc:docMk/>
            <pc:sldMasterMk cId="3632973413" sldId="2147484164"/>
            <pc:sldLayoutMk cId="2050429985" sldId="2147484175"/>
          </pc:sldLayoutMkLst>
        </pc:sldLayoutChg>
      </pc:sldMasterChg>
      <pc:sldMasterChg chg="del delSldLayout">
        <pc:chgData name="Rosie Duret" userId="d96ecbf05f5ad4bb" providerId="LiveId" clId="{58A37CD1-EF1C-4551-B22E-545757C97D19}" dt="2019-09-28T22:49:39.293" v="1282" actId="2696"/>
        <pc:sldMasterMkLst>
          <pc:docMk/>
          <pc:sldMasterMk cId="3443221698" sldId="2147484236"/>
        </pc:sldMasterMkLst>
        <pc:sldLayoutChg chg="del">
          <pc:chgData name="Rosie Duret" userId="d96ecbf05f5ad4bb" providerId="LiveId" clId="{58A37CD1-EF1C-4551-B22E-545757C97D19}" dt="2019-09-28T22:49:39.277" v="1271" actId="2696"/>
          <pc:sldLayoutMkLst>
            <pc:docMk/>
            <pc:sldMasterMk cId="3443221698" sldId="2147484236"/>
            <pc:sldLayoutMk cId="3420761289" sldId="2147484237"/>
          </pc:sldLayoutMkLst>
        </pc:sldLayoutChg>
        <pc:sldLayoutChg chg="del">
          <pc:chgData name="Rosie Duret" userId="d96ecbf05f5ad4bb" providerId="LiveId" clId="{58A37CD1-EF1C-4551-B22E-545757C97D19}" dt="2019-09-28T22:49:39.277" v="1272" actId="2696"/>
          <pc:sldLayoutMkLst>
            <pc:docMk/>
            <pc:sldMasterMk cId="3443221698" sldId="2147484236"/>
            <pc:sldLayoutMk cId="816660382" sldId="2147484238"/>
          </pc:sldLayoutMkLst>
        </pc:sldLayoutChg>
        <pc:sldLayoutChg chg="del">
          <pc:chgData name="Rosie Duret" userId="d96ecbf05f5ad4bb" providerId="LiveId" clId="{58A37CD1-EF1C-4551-B22E-545757C97D19}" dt="2019-09-28T22:49:39.293" v="1273" actId="2696"/>
          <pc:sldLayoutMkLst>
            <pc:docMk/>
            <pc:sldMasterMk cId="3443221698" sldId="2147484236"/>
            <pc:sldLayoutMk cId="925290720" sldId="2147484239"/>
          </pc:sldLayoutMkLst>
        </pc:sldLayoutChg>
        <pc:sldLayoutChg chg="del">
          <pc:chgData name="Rosie Duret" userId="d96ecbf05f5ad4bb" providerId="LiveId" clId="{58A37CD1-EF1C-4551-B22E-545757C97D19}" dt="2019-09-28T22:49:39.293" v="1274" actId="2696"/>
          <pc:sldLayoutMkLst>
            <pc:docMk/>
            <pc:sldMasterMk cId="3443221698" sldId="2147484236"/>
            <pc:sldLayoutMk cId="3394581727" sldId="2147484240"/>
          </pc:sldLayoutMkLst>
        </pc:sldLayoutChg>
        <pc:sldLayoutChg chg="del">
          <pc:chgData name="Rosie Duret" userId="d96ecbf05f5ad4bb" providerId="LiveId" clId="{58A37CD1-EF1C-4551-B22E-545757C97D19}" dt="2019-09-28T22:49:39.293" v="1275" actId="2696"/>
          <pc:sldLayoutMkLst>
            <pc:docMk/>
            <pc:sldMasterMk cId="3443221698" sldId="2147484236"/>
            <pc:sldLayoutMk cId="2101324045" sldId="2147484241"/>
          </pc:sldLayoutMkLst>
        </pc:sldLayoutChg>
        <pc:sldLayoutChg chg="del">
          <pc:chgData name="Rosie Duret" userId="d96ecbf05f5ad4bb" providerId="LiveId" clId="{58A37CD1-EF1C-4551-B22E-545757C97D19}" dt="2019-09-28T22:49:39.293" v="1276" actId="2696"/>
          <pc:sldLayoutMkLst>
            <pc:docMk/>
            <pc:sldMasterMk cId="3443221698" sldId="2147484236"/>
            <pc:sldLayoutMk cId="2815142749" sldId="2147484242"/>
          </pc:sldLayoutMkLst>
        </pc:sldLayoutChg>
        <pc:sldLayoutChg chg="del">
          <pc:chgData name="Rosie Duret" userId="d96ecbf05f5ad4bb" providerId="LiveId" clId="{58A37CD1-EF1C-4551-B22E-545757C97D19}" dt="2019-09-28T22:49:39.293" v="1277" actId="2696"/>
          <pc:sldLayoutMkLst>
            <pc:docMk/>
            <pc:sldMasterMk cId="3443221698" sldId="2147484236"/>
            <pc:sldLayoutMk cId="3691799679" sldId="2147484243"/>
          </pc:sldLayoutMkLst>
        </pc:sldLayoutChg>
        <pc:sldLayoutChg chg="del">
          <pc:chgData name="Rosie Duret" userId="d96ecbf05f5ad4bb" providerId="LiveId" clId="{58A37CD1-EF1C-4551-B22E-545757C97D19}" dt="2019-09-28T22:49:39.293" v="1278" actId="2696"/>
          <pc:sldLayoutMkLst>
            <pc:docMk/>
            <pc:sldMasterMk cId="3443221698" sldId="2147484236"/>
            <pc:sldLayoutMk cId="274878872" sldId="2147484244"/>
          </pc:sldLayoutMkLst>
        </pc:sldLayoutChg>
        <pc:sldLayoutChg chg="del">
          <pc:chgData name="Rosie Duret" userId="d96ecbf05f5ad4bb" providerId="LiveId" clId="{58A37CD1-EF1C-4551-B22E-545757C97D19}" dt="2019-09-28T22:49:39.293" v="1279" actId="2696"/>
          <pc:sldLayoutMkLst>
            <pc:docMk/>
            <pc:sldMasterMk cId="3443221698" sldId="2147484236"/>
            <pc:sldLayoutMk cId="71864306" sldId="2147484245"/>
          </pc:sldLayoutMkLst>
        </pc:sldLayoutChg>
        <pc:sldLayoutChg chg="del">
          <pc:chgData name="Rosie Duret" userId="d96ecbf05f5ad4bb" providerId="LiveId" clId="{58A37CD1-EF1C-4551-B22E-545757C97D19}" dt="2019-09-28T22:49:39.293" v="1280" actId="2696"/>
          <pc:sldLayoutMkLst>
            <pc:docMk/>
            <pc:sldMasterMk cId="3443221698" sldId="2147484236"/>
            <pc:sldLayoutMk cId="1245473812" sldId="2147484246"/>
          </pc:sldLayoutMkLst>
        </pc:sldLayoutChg>
        <pc:sldLayoutChg chg="del">
          <pc:chgData name="Rosie Duret" userId="d96ecbf05f5ad4bb" providerId="LiveId" clId="{58A37CD1-EF1C-4551-B22E-545757C97D19}" dt="2019-09-28T22:49:39.293" v="1281" actId="2696"/>
          <pc:sldLayoutMkLst>
            <pc:docMk/>
            <pc:sldMasterMk cId="3443221698" sldId="2147484236"/>
            <pc:sldLayoutMk cId="296721256" sldId="2147484247"/>
          </pc:sldLayoutMkLst>
        </pc:sldLayoutChg>
      </pc:sldMasterChg>
    </pc:docChg>
  </pc:docChgLst>
  <pc:docChgLst>
    <pc:chgData name="Rosie Duret" userId="d96ecbf05f5ad4bb" providerId="LiveId" clId="{1ABC6D0C-C671-4CE5-96EF-D433CAF91001}"/>
    <pc:docChg chg="custSel addSld delSld modSld">
      <pc:chgData name="Rosie Duret" userId="d96ecbf05f5ad4bb" providerId="LiveId" clId="{1ABC6D0C-C671-4CE5-96EF-D433CAF91001}" dt="2019-09-25T18:24:50.624" v="1117"/>
      <pc:docMkLst>
        <pc:docMk/>
      </pc:docMkLst>
      <pc:sldChg chg="modSp">
        <pc:chgData name="Rosie Duret" userId="d96ecbf05f5ad4bb" providerId="LiveId" clId="{1ABC6D0C-C671-4CE5-96EF-D433CAF91001}" dt="2019-09-25T18:24:42.106" v="1115" actId="14100"/>
        <pc:sldMkLst>
          <pc:docMk/>
          <pc:sldMk cId="2744234389" sldId="326"/>
        </pc:sldMkLst>
        <pc:spChg chg="mod">
          <ac:chgData name="Rosie Duret" userId="d96ecbf05f5ad4bb" providerId="LiveId" clId="{1ABC6D0C-C671-4CE5-96EF-D433CAF91001}" dt="2019-09-25T18:24:42.106" v="1115" actId="14100"/>
          <ac:spMkLst>
            <pc:docMk/>
            <pc:sldMk cId="2744234389" sldId="326"/>
            <ac:spMk id="7175" creationId="{00000000-0000-0000-0000-000000000000}"/>
          </ac:spMkLst>
        </pc:spChg>
      </pc:sldChg>
      <pc:sldChg chg="del">
        <pc:chgData name="Rosie Duret" userId="d96ecbf05f5ad4bb" providerId="LiveId" clId="{1ABC6D0C-C671-4CE5-96EF-D433CAF91001}" dt="2019-09-25T18:22:52.739" v="1113" actId="2696"/>
        <pc:sldMkLst>
          <pc:docMk/>
          <pc:sldMk cId="4001605887" sldId="326"/>
        </pc:sldMkLst>
      </pc:sldChg>
      <pc:sldChg chg="del">
        <pc:chgData name="Rosie Duret" userId="d96ecbf05f5ad4bb" providerId="LiveId" clId="{1ABC6D0C-C671-4CE5-96EF-D433CAF91001}" dt="2019-09-25T18:24:02.934" v="1114" actId="2696"/>
        <pc:sldMkLst>
          <pc:docMk/>
          <pc:sldMk cId="2563189515" sldId="327"/>
        </pc:sldMkLst>
      </pc:sldChg>
      <pc:sldChg chg="addSp">
        <pc:chgData name="Rosie Duret" userId="d96ecbf05f5ad4bb" providerId="LiveId" clId="{1ABC6D0C-C671-4CE5-96EF-D433CAF91001}" dt="2019-09-25T18:22:35.801" v="1112"/>
        <pc:sldMkLst>
          <pc:docMk/>
          <pc:sldMk cId="1333315529" sldId="330"/>
        </pc:sldMkLst>
        <pc:picChg chg="add">
          <ac:chgData name="Rosie Duret" userId="d96ecbf05f5ad4bb" providerId="LiveId" clId="{1ABC6D0C-C671-4CE5-96EF-D433CAF91001}" dt="2019-09-25T18:22:35.801" v="1112"/>
          <ac:picMkLst>
            <pc:docMk/>
            <pc:sldMk cId="1333315529" sldId="330"/>
            <ac:picMk id="4" creationId="{D51FA53E-2FA2-4AC3-BD6D-4EC58C2AB00B}"/>
          </ac:picMkLst>
        </pc:picChg>
      </pc:sldChg>
      <pc:sldChg chg="modSp">
        <pc:chgData name="Rosie Duret" userId="d96ecbf05f5ad4bb" providerId="LiveId" clId="{1ABC6D0C-C671-4CE5-96EF-D433CAF91001}" dt="2019-09-25T18:20:44.030" v="1109" actId="14100"/>
        <pc:sldMkLst>
          <pc:docMk/>
          <pc:sldMk cId="2026046577" sldId="424"/>
        </pc:sldMkLst>
        <pc:spChg chg="mod">
          <ac:chgData name="Rosie Duret" userId="d96ecbf05f5ad4bb" providerId="LiveId" clId="{1ABC6D0C-C671-4CE5-96EF-D433CAF91001}" dt="2019-09-25T18:20:20.799" v="1108" actId="14100"/>
          <ac:spMkLst>
            <pc:docMk/>
            <pc:sldMk cId="2026046577" sldId="424"/>
            <ac:spMk id="2055" creationId="{00000000-0000-0000-0000-000000000000}"/>
          </ac:spMkLst>
        </pc:spChg>
        <pc:spChg chg="mod">
          <ac:chgData name="Rosie Duret" userId="d96ecbf05f5ad4bb" providerId="LiveId" clId="{1ABC6D0C-C671-4CE5-96EF-D433CAF91001}" dt="2019-09-25T18:20:44.030" v="1109" actId="14100"/>
          <ac:spMkLst>
            <pc:docMk/>
            <pc:sldMk cId="2026046577" sldId="424"/>
            <ac:spMk id="261122" creationId="{00000000-0000-0000-0000-000000000000}"/>
          </ac:spMkLst>
        </pc:spChg>
      </pc:sldChg>
      <pc:sldChg chg="modSp">
        <pc:chgData name="Rosie Duret" userId="d96ecbf05f5ad4bb" providerId="LiveId" clId="{1ABC6D0C-C671-4CE5-96EF-D433CAF91001}" dt="2019-09-25T18:21:24.155" v="1111" actId="14100"/>
        <pc:sldMkLst>
          <pc:docMk/>
          <pc:sldMk cId="2513562852" sldId="425"/>
        </pc:sldMkLst>
        <pc:spChg chg="mod">
          <ac:chgData name="Rosie Duret" userId="d96ecbf05f5ad4bb" providerId="LiveId" clId="{1ABC6D0C-C671-4CE5-96EF-D433CAF91001}" dt="2019-09-25T18:21:24.155" v="1111" actId="14100"/>
          <ac:spMkLst>
            <pc:docMk/>
            <pc:sldMk cId="2513562852" sldId="425"/>
            <ac:spMk id="2055" creationId="{00000000-0000-0000-0000-000000000000}"/>
          </ac:spMkLst>
        </pc:spChg>
        <pc:spChg chg="mod">
          <ac:chgData name="Rosie Duret" userId="d96ecbf05f5ad4bb" providerId="LiveId" clId="{1ABC6D0C-C671-4CE5-96EF-D433CAF91001}" dt="2019-09-25T18:21:13.944" v="1110" actId="14100"/>
          <ac:spMkLst>
            <pc:docMk/>
            <pc:sldMk cId="2513562852" sldId="425"/>
            <ac:spMk id="261122" creationId="{00000000-0000-0000-0000-000000000000}"/>
          </ac:spMkLst>
        </pc:spChg>
      </pc:sldChg>
      <pc:sldChg chg="modSp">
        <pc:chgData name="Rosie Duret" userId="d96ecbf05f5ad4bb" providerId="LiveId" clId="{1ABC6D0C-C671-4CE5-96EF-D433CAF91001}" dt="2019-09-25T17:51:39.240" v="628" actId="20577"/>
        <pc:sldMkLst>
          <pc:docMk/>
          <pc:sldMk cId="2701062593" sldId="428"/>
        </pc:sldMkLst>
        <pc:spChg chg="mod">
          <ac:chgData name="Rosie Duret" userId="d96ecbf05f5ad4bb" providerId="LiveId" clId="{1ABC6D0C-C671-4CE5-96EF-D433CAF91001}" dt="2019-09-25T17:51:39.240" v="628" actId="20577"/>
          <ac:spMkLst>
            <pc:docMk/>
            <pc:sldMk cId="2701062593" sldId="428"/>
            <ac:spMk id="2055" creationId="{00000000-0000-0000-0000-000000000000}"/>
          </ac:spMkLst>
        </pc:spChg>
      </pc:sldChg>
      <pc:sldChg chg="modSp">
        <pc:chgData name="Rosie Duret" userId="d96ecbf05f5ad4bb" providerId="LiveId" clId="{1ABC6D0C-C671-4CE5-96EF-D433CAF91001}" dt="2019-09-25T17:57:01.161" v="662" actId="20577"/>
        <pc:sldMkLst>
          <pc:docMk/>
          <pc:sldMk cId="2726382537" sldId="429"/>
        </pc:sldMkLst>
        <pc:spChg chg="mod">
          <ac:chgData name="Rosie Duret" userId="d96ecbf05f5ad4bb" providerId="LiveId" clId="{1ABC6D0C-C671-4CE5-96EF-D433CAF91001}" dt="2019-09-25T17:57:01.161" v="662" actId="20577"/>
          <ac:spMkLst>
            <pc:docMk/>
            <pc:sldMk cId="2726382537" sldId="429"/>
            <ac:spMk id="2055" creationId="{00000000-0000-0000-0000-000000000000}"/>
          </ac:spMkLst>
        </pc:spChg>
      </pc:sldChg>
      <pc:sldChg chg="modSp">
        <pc:chgData name="Rosie Duret" userId="d96ecbf05f5ad4bb" providerId="LiveId" clId="{1ABC6D0C-C671-4CE5-96EF-D433CAF91001}" dt="2019-09-25T17:57:47.661" v="666" actId="20577"/>
        <pc:sldMkLst>
          <pc:docMk/>
          <pc:sldMk cId="2624181858" sldId="430"/>
        </pc:sldMkLst>
        <pc:spChg chg="mod">
          <ac:chgData name="Rosie Duret" userId="d96ecbf05f5ad4bb" providerId="LiveId" clId="{1ABC6D0C-C671-4CE5-96EF-D433CAF91001}" dt="2019-09-25T17:57:47.661" v="666" actId="20577"/>
          <ac:spMkLst>
            <pc:docMk/>
            <pc:sldMk cId="2624181858" sldId="430"/>
            <ac:spMk id="2055" creationId="{00000000-0000-0000-0000-000000000000}"/>
          </ac:spMkLst>
        </pc:spChg>
      </pc:sldChg>
      <pc:sldChg chg="modSp">
        <pc:chgData name="Rosie Duret" userId="d96ecbf05f5ad4bb" providerId="LiveId" clId="{1ABC6D0C-C671-4CE5-96EF-D433CAF91001}" dt="2019-09-25T18:15:01.770" v="1023" actId="255"/>
        <pc:sldMkLst>
          <pc:docMk/>
          <pc:sldMk cId="3465864270" sldId="431"/>
        </pc:sldMkLst>
        <pc:spChg chg="mod">
          <ac:chgData name="Rosie Duret" userId="d96ecbf05f5ad4bb" providerId="LiveId" clId="{1ABC6D0C-C671-4CE5-96EF-D433CAF91001}" dt="2019-09-25T18:15:01.770" v="1023" actId="255"/>
          <ac:spMkLst>
            <pc:docMk/>
            <pc:sldMk cId="3465864270" sldId="431"/>
            <ac:spMk id="2055" creationId="{00000000-0000-0000-0000-000000000000}"/>
          </ac:spMkLst>
        </pc:spChg>
      </pc:sldChg>
      <pc:sldChg chg="add del">
        <pc:chgData name="Rosie Duret" userId="d96ecbf05f5ad4bb" providerId="LiveId" clId="{1ABC6D0C-C671-4CE5-96EF-D433CAF91001}" dt="2019-09-25T18:24:50.624" v="1117"/>
        <pc:sldMkLst>
          <pc:docMk/>
          <pc:sldMk cId="3082159225" sldId="43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fr-CA"/>
          </a:p>
        </p:txBody>
      </p:sp>
      <p:sp>
        <p:nvSpPr>
          <p:cNvPr id="3" name="Espace réservé de la date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1D665CF-26F4-4287-A93B-31FBD33CCDCC}" type="datetimeFigureOut">
              <a:rPr lang="fr-CA" smtClean="0"/>
              <a:pPr/>
              <a:t>2019-11-02</a:t>
            </a:fld>
            <a:endParaRPr lang="fr-CA"/>
          </a:p>
        </p:txBody>
      </p:sp>
      <p:sp>
        <p:nvSpPr>
          <p:cNvPr id="4" name="Espace réservé de l'image des diapositives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fr-CA"/>
          </a:p>
        </p:txBody>
      </p:sp>
      <p:sp>
        <p:nvSpPr>
          <p:cNvPr id="5" name="Espace réservé des commentaires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BFE92D6-8EA1-43BE-8719-99135BEDDE9A}" type="slidenum">
              <a:rPr lang="fr-CA" smtClean="0"/>
              <a:pPr/>
              <a:t>‹N°›</a:t>
            </a:fld>
            <a:endParaRPr lang="fr-CA"/>
          </a:p>
        </p:txBody>
      </p:sp>
    </p:spTree>
    <p:extLst>
      <p:ext uri="{BB962C8B-B14F-4D97-AF65-F5344CB8AC3E}">
        <p14:creationId xmlns:p14="http://schemas.microsoft.com/office/powerpoint/2010/main" val="90391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Espace réservé de l'image des diapositives 1"/>
          <p:cNvSpPr>
            <a:spLocks noGrp="1" noRot="1" noChangeAspect="1" noTextEdit="1"/>
          </p:cNvSpPr>
          <p:nvPr>
            <p:ph type="sldImg"/>
          </p:nvPr>
        </p:nvSpPr>
        <p:spPr>
          <a:ln/>
        </p:spPr>
      </p:sp>
      <p:sp>
        <p:nvSpPr>
          <p:cNvPr id="355331"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a:p>
          <a:p>
            <a:pPr eaLnBrk="1" hangingPunct="1">
              <a:spcBef>
                <a:spcPct val="0"/>
              </a:spcBef>
            </a:pPr>
            <a:endParaRPr lang="fr-FR" altLang="fr-FR" dirty="0"/>
          </a:p>
        </p:txBody>
      </p:sp>
      <p:sp>
        <p:nvSpPr>
          <p:cNvPr id="355332"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5094" indent="-293656" eaLnBrk="0" hangingPunct="0">
              <a:spcBef>
                <a:spcPct val="30000"/>
              </a:spcBef>
              <a:defRPr sz="1200">
                <a:solidFill>
                  <a:schemeClr val="tx1"/>
                </a:solidFill>
                <a:latin typeface="Arial" charset="0"/>
              </a:defRPr>
            </a:lvl2pPr>
            <a:lvl3pPr marL="1176214" indent="-234925" eaLnBrk="0" hangingPunct="0">
              <a:spcBef>
                <a:spcPct val="30000"/>
              </a:spcBef>
              <a:defRPr sz="1200">
                <a:solidFill>
                  <a:schemeClr val="tx1"/>
                </a:solidFill>
                <a:latin typeface="Arial" charset="0"/>
              </a:defRPr>
            </a:lvl3pPr>
            <a:lvl4pPr marL="1647651" indent="-234925" eaLnBrk="0" hangingPunct="0">
              <a:spcBef>
                <a:spcPct val="30000"/>
              </a:spcBef>
              <a:defRPr sz="1200">
                <a:solidFill>
                  <a:schemeClr val="tx1"/>
                </a:solidFill>
                <a:latin typeface="Arial" charset="0"/>
              </a:defRPr>
            </a:lvl4pPr>
            <a:lvl5pPr marL="2119088" indent="-234925" eaLnBrk="0" hangingPunct="0">
              <a:spcBef>
                <a:spcPct val="30000"/>
              </a:spcBef>
              <a:defRPr sz="1200">
                <a:solidFill>
                  <a:schemeClr val="tx1"/>
                </a:solidFill>
                <a:latin typeface="Arial" charset="0"/>
              </a:defRPr>
            </a:lvl5pPr>
            <a:lvl6pPr marL="2576241" indent="-234925" eaLnBrk="0" fontAlgn="base" hangingPunct="0">
              <a:spcBef>
                <a:spcPct val="30000"/>
              </a:spcBef>
              <a:spcAft>
                <a:spcPct val="0"/>
              </a:spcAft>
              <a:defRPr sz="1200">
                <a:solidFill>
                  <a:schemeClr val="tx1"/>
                </a:solidFill>
                <a:latin typeface="Arial" charset="0"/>
              </a:defRPr>
            </a:lvl6pPr>
            <a:lvl7pPr marL="3033392" indent="-234925" eaLnBrk="0" fontAlgn="base" hangingPunct="0">
              <a:spcBef>
                <a:spcPct val="30000"/>
              </a:spcBef>
              <a:spcAft>
                <a:spcPct val="0"/>
              </a:spcAft>
              <a:defRPr sz="1200">
                <a:solidFill>
                  <a:schemeClr val="tx1"/>
                </a:solidFill>
                <a:latin typeface="Arial" charset="0"/>
              </a:defRPr>
            </a:lvl7pPr>
            <a:lvl8pPr marL="3490544" indent="-234925" eaLnBrk="0" fontAlgn="base" hangingPunct="0">
              <a:spcBef>
                <a:spcPct val="30000"/>
              </a:spcBef>
              <a:spcAft>
                <a:spcPct val="0"/>
              </a:spcAft>
              <a:defRPr sz="1200">
                <a:solidFill>
                  <a:schemeClr val="tx1"/>
                </a:solidFill>
                <a:latin typeface="Arial" charset="0"/>
              </a:defRPr>
            </a:lvl8pPr>
            <a:lvl9pPr marL="3947695" indent="-234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487167-4FDD-483C-B5C8-960A3EC9990E}" type="slidenum">
              <a:rPr lang="fr-CA" altLang="fr-FR">
                <a:solidFill>
                  <a:srgbClr val="000000"/>
                </a:solidFill>
              </a:rPr>
              <a:pPr eaLnBrk="1" hangingPunct="1">
                <a:spcBef>
                  <a:spcPct val="0"/>
                </a:spcBef>
              </a:pPr>
              <a:t>1</a:t>
            </a:fld>
            <a:endParaRPr lang="fr-CA" altLang="fr-FR">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10</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10</a:t>
            </a:fld>
            <a:endParaRPr lang="fr-CA" altLang="fr-FR" sz="1200">
              <a:latin typeface="Arial" panose="020B0604020202020204" pitchFamily="34" charset="0"/>
            </a:endParaRPr>
          </a:p>
        </p:txBody>
      </p:sp>
    </p:spTree>
    <p:extLst>
      <p:ext uri="{BB962C8B-B14F-4D97-AF65-F5344CB8AC3E}">
        <p14:creationId xmlns:p14="http://schemas.microsoft.com/office/powerpoint/2010/main" val="4074348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11</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11</a:t>
            </a:fld>
            <a:endParaRPr lang="fr-CA" altLang="fr-FR" sz="1200">
              <a:latin typeface="Arial" panose="020B0604020202020204" pitchFamily="34" charset="0"/>
            </a:endParaRPr>
          </a:p>
        </p:txBody>
      </p:sp>
    </p:spTree>
    <p:extLst>
      <p:ext uri="{BB962C8B-B14F-4D97-AF65-F5344CB8AC3E}">
        <p14:creationId xmlns:p14="http://schemas.microsoft.com/office/powerpoint/2010/main" val="3033911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12</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12</a:t>
            </a:fld>
            <a:endParaRPr lang="fr-CA" altLang="fr-FR" sz="1200">
              <a:latin typeface="Arial" panose="020B0604020202020204" pitchFamily="34" charset="0"/>
            </a:endParaRPr>
          </a:p>
        </p:txBody>
      </p:sp>
    </p:spTree>
    <p:extLst>
      <p:ext uri="{BB962C8B-B14F-4D97-AF65-F5344CB8AC3E}">
        <p14:creationId xmlns:p14="http://schemas.microsoft.com/office/powerpoint/2010/main" val="1652401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13</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13</a:t>
            </a:fld>
            <a:endParaRPr lang="fr-CA" altLang="fr-FR" sz="1200">
              <a:latin typeface="Arial" panose="020B0604020202020204" pitchFamily="34" charset="0"/>
            </a:endParaRPr>
          </a:p>
        </p:txBody>
      </p:sp>
    </p:spTree>
    <p:extLst>
      <p:ext uri="{BB962C8B-B14F-4D97-AF65-F5344CB8AC3E}">
        <p14:creationId xmlns:p14="http://schemas.microsoft.com/office/powerpoint/2010/main" val="545004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14</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14</a:t>
            </a:fld>
            <a:endParaRPr lang="fr-CA" altLang="fr-FR" sz="1200">
              <a:latin typeface="Arial" panose="020B0604020202020204" pitchFamily="34" charset="0"/>
            </a:endParaRPr>
          </a:p>
        </p:txBody>
      </p:sp>
    </p:spTree>
    <p:extLst>
      <p:ext uri="{BB962C8B-B14F-4D97-AF65-F5344CB8AC3E}">
        <p14:creationId xmlns:p14="http://schemas.microsoft.com/office/powerpoint/2010/main" val="3223594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15</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15</a:t>
            </a:fld>
            <a:endParaRPr lang="fr-CA" altLang="fr-FR" sz="1200">
              <a:latin typeface="Arial" panose="020B0604020202020204" pitchFamily="34" charset="0"/>
            </a:endParaRPr>
          </a:p>
        </p:txBody>
      </p:sp>
    </p:spTree>
    <p:extLst>
      <p:ext uri="{BB962C8B-B14F-4D97-AF65-F5344CB8AC3E}">
        <p14:creationId xmlns:p14="http://schemas.microsoft.com/office/powerpoint/2010/main" val="1207179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16</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16</a:t>
            </a:fld>
            <a:endParaRPr lang="fr-CA" altLang="fr-FR" sz="1200">
              <a:latin typeface="Arial" panose="020B0604020202020204" pitchFamily="34" charset="0"/>
            </a:endParaRPr>
          </a:p>
        </p:txBody>
      </p:sp>
    </p:spTree>
    <p:extLst>
      <p:ext uri="{BB962C8B-B14F-4D97-AF65-F5344CB8AC3E}">
        <p14:creationId xmlns:p14="http://schemas.microsoft.com/office/powerpoint/2010/main" val="4265896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805271F-91C4-4AF1-A86C-734B754989A8}"/>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EDDC393B-831B-49DE-B391-13B93FB57E9C}"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17</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0561" name="Rectangle 1">
            <a:extLst>
              <a:ext uri="{FF2B5EF4-FFF2-40B4-BE49-F238E27FC236}">
                <a16:creationId xmlns:a16="http://schemas.microsoft.com/office/drawing/2014/main" id="{3B319740-3B26-40AA-B2FA-090F4966C15D}"/>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62" name="Text Box 2">
            <a:extLst>
              <a:ext uri="{FF2B5EF4-FFF2-40B4-BE49-F238E27FC236}">
                <a16:creationId xmlns:a16="http://schemas.microsoft.com/office/drawing/2014/main" id="{094BF60A-DA3E-464F-A7BE-003B720256AB}"/>
              </a:ext>
            </a:extLst>
          </p:cNvPr>
          <p:cNvSpPr txBox="1">
            <a:spLocks noGrp="1" noChangeArrowheads="1"/>
          </p:cNvSpPr>
          <p:nvPr>
            <p:ph type="body" idx="1"/>
          </p:nvPr>
        </p:nvSpPr>
        <p:spPr bwMode="auto">
          <a:xfrm>
            <a:off x="734910" y="4516574"/>
            <a:ext cx="5885847" cy="46290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ea typeface="Microsoft YaHei" panose="020B0503020204020204" pitchFamily="34" charset="-122"/>
              </a:rPr>
              <a:t>Survie et multiplication</a:t>
            </a:r>
            <a:r>
              <a:rPr lang="fr-FR" altLang="fr-FR" dirty="0">
                <a:latin typeface="Arial" panose="020B0604020202020204" pitchFamily="34" charset="0"/>
                <a:ea typeface="Microsoft YaHei" panose="020B0503020204020204" pitchFamily="34" charset="-122"/>
              </a:rPr>
              <a:t>: à la p</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dirty="0">
                <a:latin typeface="Arial" panose="020B0604020202020204" pitchFamily="34" charset="0"/>
                <a:ea typeface="Microsoft YaHei" panose="020B0503020204020204" pitchFamily="34" charset="-122"/>
              </a:rPr>
              <a:t>vérifier la température de cuisson ou valider la méthode avec des thermomètres à tige fiable; Faire une rotation efficace des aliments et contrôler leur délai dans la zone de danger; Éviter la surcharge des équipements de réfrigération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ea typeface="Microsoft YaHei" panose="020B0503020204020204" pitchFamily="34" charset="-122"/>
              </a:rPr>
              <a:t>Causes d’introduction de pathogènes</a:t>
            </a:r>
            <a:r>
              <a:rPr lang="fr-FR" altLang="fr-FR" dirty="0">
                <a:latin typeface="Arial" panose="020B0604020202020204" pitchFamily="34" charset="0"/>
                <a:ea typeface="Microsoft YaHei" panose="020B0503020204020204" pitchFamily="34" charset="-122"/>
              </a:rPr>
              <a:t>:</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dirty="0">
                <a:latin typeface="Arial" panose="020B0604020202020204" pitchFamily="34" charset="0"/>
                <a:ea typeface="Microsoft YaHei" panose="020B0503020204020204" pitchFamily="34" charset="-122"/>
              </a:rPr>
              <a:t>Utilisation d’équipements distincts pour le cru et le cuit; Aliments cuits au-dessus des aliments crus; Distinction par identification , des aires de cru et cuit, utilisation de surfaces de travail, d’ustensiles distincts ou de planches de couleur différentes;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ea typeface="Microsoft YaHei" panose="020B0503020204020204" pitchFamily="34" charset="-122"/>
              </a:rPr>
              <a:t>Décongélation : </a:t>
            </a:r>
            <a:r>
              <a:rPr lang="fr-FR" altLang="fr-FR" dirty="0">
                <a:latin typeface="Arial" panose="020B0604020202020204" pitchFamily="34" charset="0"/>
                <a:ea typeface="Microsoft YaHei" panose="020B0503020204020204" pitchFamily="34" charset="-122"/>
              </a:rPr>
              <a:t>Au réfrigérateur entre 0</a:t>
            </a:r>
            <a:r>
              <a:rPr lang="fr-FR" altLang="fr-FR" dirty="0">
                <a:latin typeface="Arial" panose="020B0604020202020204" pitchFamily="34" charset="0"/>
                <a:cs typeface="Arial" panose="020B0604020202020204" pitchFamily="34" charset="0"/>
              </a:rPr>
              <a:t>⁰C et 4⁰C; sous l’eau froide courante; au four jumelé à la cuisson; au four micro-ondes suivie de la cuisson immédiate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cs typeface="Arial" panose="020B0604020202020204" pitchFamily="34" charset="0"/>
              </a:rPr>
              <a:t>Refroidissement</a:t>
            </a:r>
            <a:r>
              <a:rPr lang="fr-FR" altLang="fr-FR" dirty="0">
                <a:latin typeface="Arial" panose="020B0604020202020204" pitchFamily="34" charset="0"/>
                <a:cs typeface="Arial" panose="020B0604020202020204" pitchFamily="34" charset="0"/>
              </a:rPr>
              <a:t> : </a:t>
            </a:r>
            <a:r>
              <a:rPr lang="fr-FR" altLang="fr-FR" dirty="0" err="1">
                <a:latin typeface="Arial" panose="020B0604020202020204" pitchFamily="34" charset="0"/>
                <a:cs typeface="Arial" panose="020B0604020202020204" pitchFamily="34" charset="0"/>
              </a:rPr>
              <a:t>Portionner</a:t>
            </a:r>
            <a:r>
              <a:rPr lang="fr-FR" altLang="fr-FR" dirty="0">
                <a:latin typeface="Arial" panose="020B0604020202020204" pitchFamily="34" charset="0"/>
                <a:cs typeface="Arial" panose="020B0604020202020204" pitchFamily="34" charset="0"/>
              </a:rPr>
              <a:t> les aliments; découper les grosses pièces; brasser les produits liquides;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cs typeface="Arial" panose="020B0604020202020204" pitchFamily="34" charset="0"/>
              </a:rPr>
              <a:t>Réchauffage</a:t>
            </a:r>
            <a:r>
              <a:rPr lang="fr-FR" altLang="fr-FR" dirty="0">
                <a:latin typeface="Arial" panose="020B0604020202020204" pitchFamily="34" charset="0"/>
                <a:cs typeface="Arial" panose="020B0604020202020204" pitchFamily="34" charset="0"/>
              </a:rPr>
              <a:t> : sur la cuisinière, au micro ondes, etc.</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cs typeface="Arial" panose="020B0604020202020204" pitchFamily="34" charset="0"/>
              </a:rPr>
              <a:t>Nettoyage</a:t>
            </a:r>
            <a:r>
              <a:rPr lang="fr-FR" altLang="fr-FR" dirty="0">
                <a:latin typeface="Arial" panose="020B0604020202020204" pitchFamily="34" charset="0"/>
                <a:cs typeface="Arial" panose="020B0604020202020204" pitchFamily="34" charset="0"/>
              </a:rPr>
              <a:t> : démonter; prélaver; laver et rincer respect des fréquences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cs typeface="Arial" panose="020B0604020202020204" pitchFamily="34" charset="0"/>
              </a:rPr>
              <a:t>Assainissement </a:t>
            </a:r>
            <a:r>
              <a:rPr lang="fr-FR" altLang="fr-FR" dirty="0">
                <a:latin typeface="Arial" panose="020B0604020202020204" pitchFamily="34" charset="0"/>
                <a:cs typeface="Arial" panose="020B0604020202020204" pitchFamily="34" charset="0"/>
              </a:rPr>
              <a:t>: assainisseur reconnu et suivre le mode d’emploi du fabricant</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dirty="0">
                <a:latin typeface="Arial" panose="020B0604020202020204" pitchFamily="34" charset="0"/>
                <a:cs typeface="Arial" panose="020B0604020202020204" pitchFamily="34" charset="0"/>
              </a:rPr>
              <a:t>Registres</a:t>
            </a:r>
            <a:r>
              <a:rPr lang="fr-FR" altLang="fr-FR" dirty="0">
                <a:latin typeface="Arial" panose="020B0604020202020204" pitchFamily="34" charset="0"/>
                <a:cs typeface="Arial" panose="020B0604020202020204" pitchFamily="34" charset="0"/>
              </a:rPr>
              <a:t> : production; préparation; refroidissement et réchauffage; nettoyage et assainissement; les recettes; etc.</a:t>
            </a:r>
          </a:p>
        </p:txBody>
      </p:sp>
      <p:sp>
        <p:nvSpPr>
          <p:cNvPr id="450563" name="Text Box 3">
            <a:extLst>
              <a:ext uri="{FF2B5EF4-FFF2-40B4-BE49-F238E27FC236}">
                <a16:creationId xmlns:a16="http://schemas.microsoft.com/office/drawing/2014/main" id="{A820FDC2-7D38-41CC-B68E-660CE8540C0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A5C089E5-C2B3-491E-BC7E-52268E370E92}"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17</a:t>
            </a:fld>
            <a:endParaRPr lang="fr-CA" altLang="fr-FR" sz="1200">
              <a:latin typeface="Arial" panose="020B0604020202020204" pitchFamily="34" charset="0"/>
            </a:endParaRPr>
          </a:p>
        </p:txBody>
      </p:sp>
    </p:spTree>
    <p:extLst>
      <p:ext uri="{BB962C8B-B14F-4D97-AF65-F5344CB8AC3E}">
        <p14:creationId xmlns:p14="http://schemas.microsoft.com/office/powerpoint/2010/main" val="226220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805271F-91C4-4AF1-A86C-734B754989A8}"/>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EDDC393B-831B-49DE-B391-13B93FB57E9C}"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18</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0561" name="Rectangle 1">
            <a:extLst>
              <a:ext uri="{FF2B5EF4-FFF2-40B4-BE49-F238E27FC236}">
                <a16:creationId xmlns:a16="http://schemas.microsoft.com/office/drawing/2014/main" id="{3B319740-3B26-40AA-B2FA-090F4966C15D}"/>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62" name="Text Box 2">
            <a:extLst>
              <a:ext uri="{FF2B5EF4-FFF2-40B4-BE49-F238E27FC236}">
                <a16:creationId xmlns:a16="http://schemas.microsoft.com/office/drawing/2014/main" id="{094BF60A-DA3E-464F-A7BE-003B720256AB}"/>
              </a:ext>
            </a:extLst>
          </p:cNvPr>
          <p:cNvSpPr txBox="1">
            <a:spLocks noGrp="1" noChangeArrowheads="1"/>
          </p:cNvSpPr>
          <p:nvPr>
            <p:ph type="body" idx="1"/>
          </p:nvPr>
        </p:nvSpPr>
        <p:spPr bwMode="auto">
          <a:xfrm>
            <a:off x="734910" y="4516574"/>
            <a:ext cx="5885847" cy="46290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Survie et multiplication</a:t>
            </a:r>
            <a:r>
              <a:rPr lang="fr-FR" altLang="fr-FR">
                <a:latin typeface="Arial" panose="020B0604020202020204" pitchFamily="34" charset="0"/>
                <a:ea typeface="Microsoft YaHei" panose="020B0503020204020204" pitchFamily="34" charset="-122"/>
              </a:rPr>
              <a:t>: </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vérifier la température de cuisson ou valider la méthode avec des thermomètres à tige fiable; Faire une rotation efficace des aliments et contrôler leur délai dans la zone de danger; Éviter la surcharge des équipements de réfrigération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Causes d’introduction de pathogènes</a:t>
            </a:r>
            <a:r>
              <a:rPr lang="fr-FR" altLang="fr-FR">
                <a:latin typeface="Arial" panose="020B0604020202020204" pitchFamily="34" charset="0"/>
                <a:ea typeface="Microsoft YaHei" panose="020B0503020204020204" pitchFamily="34" charset="-122"/>
              </a:rPr>
              <a:t>:</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Utilisation d’équipements distincts pour le cru et le cuit; Aliments cuits au-dessus des aliments crus; Distinction par identification , des aires de cru et cuit, utilisation de surfaces de travail, d’ustensiles distincts ou de planches de couleur différentes;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Décongélation : </a:t>
            </a:r>
            <a:r>
              <a:rPr lang="fr-FR" altLang="fr-FR">
                <a:latin typeface="Arial" panose="020B0604020202020204" pitchFamily="34" charset="0"/>
                <a:ea typeface="Microsoft YaHei" panose="020B0503020204020204" pitchFamily="34" charset="-122"/>
              </a:rPr>
              <a:t>Au réfrigérateur entre 0</a:t>
            </a:r>
            <a:r>
              <a:rPr lang="fr-FR" altLang="fr-FR">
                <a:latin typeface="Arial" panose="020B0604020202020204" pitchFamily="34" charset="0"/>
                <a:cs typeface="Arial" panose="020B0604020202020204" pitchFamily="34" charset="0"/>
              </a:rPr>
              <a:t>⁰C et 4⁰C; sous l’eau froide courante; au four jumelé à la cuisson; au four micro-ondes suivie de la cuisson immédiate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Refroidissement</a:t>
            </a:r>
            <a:r>
              <a:rPr lang="fr-FR" altLang="fr-FR">
                <a:latin typeface="Arial" panose="020B0604020202020204" pitchFamily="34" charset="0"/>
                <a:cs typeface="Arial" panose="020B0604020202020204" pitchFamily="34" charset="0"/>
              </a:rPr>
              <a:t> : Portionner les aliments; découper les grosses pièces; brasser les produits liquides;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Réchauffage</a:t>
            </a:r>
            <a:r>
              <a:rPr lang="fr-FR" altLang="fr-FR">
                <a:latin typeface="Arial" panose="020B0604020202020204" pitchFamily="34" charset="0"/>
                <a:cs typeface="Arial" panose="020B0604020202020204" pitchFamily="34" charset="0"/>
              </a:rPr>
              <a:t> : sur la cuisinière, au micro ondes, etc.</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Nettoyage</a:t>
            </a:r>
            <a:r>
              <a:rPr lang="fr-FR" altLang="fr-FR">
                <a:latin typeface="Arial" panose="020B0604020202020204" pitchFamily="34" charset="0"/>
                <a:cs typeface="Arial" panose="020B0604020202020204" pitchFamily="34" charset="0"/>
              </a:rPr>
              <a:t> : démonter; prélaver; laver et rincer respect des fréquences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Assainissement </a:t>
            </a:r>
            <a:r>
              <a:rPr lang="fr-FR" altLang="fr-FR">
                <a:latin typeface="Arial" panose="020B0604020202020204" pitchFamily="34" charset="0"/>
                <a:cs typeface="Arial" panose="020B0604020202020204" pitchFamily="34" charset="0"/>
              </a:rPr>
              <a:t>: assainisseur reconnu et suivre le mode d’emploi du fabricant</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Registres</a:t>
            </a:r>
            <a:r>
              <a:rPr lang="fr-FR" altLang="fr-FR">
                <a:latin typeface="Arial" panose="020B0604020202020204" pitchFamily="34" charset="0"/>
                <a:cs typeface="Arial" panose="020B0604020202020204" pitchFamily="34" charset="0"/>
              </a:rPr>
              <a:t> : production; préparation; refroidissement et réchauffage; nettoyage et assainissement; les recettes; etc.</a:t>
            </a:r>
          </a:p>
        </p:txBody>
      </p:sp>
      <p:sp>
        <p:nvSpPr>
          <p:cNvPr id="450563" name="Text Box 3">
            <a:extLst>
              <a:ext uri="{FF2B5EF4-FFF2-40B4-BE49-F238E27FC236}">
                <a16:creationId xmlns:a16="http://schemas.microsoft.com/office/drawing/2014/main" id="{A820FDC2-7D38-41CC-B68E-660CE8540C0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A5C089E5-C2B3-491E-BC7E-52268E370E92}"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18</a:t>
            </a:fld>
            <a:endParaRPr lang="fr-CA" altLang="fr-FR" sz="1200">
              <a:latin typeface="Arial" panose="020B0604020202020204" pitchFamily="34" charset="0"/>
            </a:endParaRPr>
          </a:p>
        </p:txBody>
      </p:sp>
    </p:spTree>
    <p:extLst>
      <p:ext uri="{BB962C8B-B14F-4D97-AF65-F5344CB8AC3E}">
        <p14:creationId xmlns:p14="http://schemas.microsoft.com/office/powerpoint/2010/main" val="3057322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805271F-91C4-4AF1-A86C-734B754989A8}"/>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EDDC393B-831B-49DE-B391-13B93FB57E9C}"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19</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0561" name="Rectangle 1">
            <a:extLst>
              <a:ext uri="{FF2B5EF4-FFF2-40B4-BE49-F238E27FC236}">
                <a16:creationId xmlns:a16="http://schemas.microsoft.com/office/drawing/2014/main" id="{3B319740-3B26-40AA-B2FA-090F4966C15D}"/>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62" name="Text Box 2">
            <a:extLst>
              <a:ext uri="{FF2B5EF4-FFF2-40B4-BE49-F238E27FC236}">
                <a16:creationId xmlns:a16="http://schemas.microsoft.com/office/drawing/2014/main" id="{094BF60A-DA3E-464F-A7BE-003B720256AB}"/>
              </a:ext>
            </a:extLst>
          </p:cNvPr>
          <p:cNvSpPr txBox="1">
            <a:spLocks noGrp="1" noChangeArrowheads="1"/>
          </p:cNvSpPr>
          <p:nvPr>
            <p:ph type="body" idx="1"/>
          </p:nvPr>
        </p:nvSpPr>
        <p:spPr bwMode="auto">
          <a:xfrm>
            <a:off x="734910" y="4516574"/>
            <a:ext cx="5885847" cy="46290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Survie et multiplication</a:t>
            </a:r>
            <a:r>
              <a:rPr lang="fr-FR" altLang="fr-FR">
                <a:latin typeface="Arial" panose="020B0604020202020204" pitchFamily="34" charset="0"/>
                <a:ea typeface="Microsoft YaHei" panose="020B0503020204020204" pitchFamily="34" charset="-122"/>
              </a:rPr>
              <a:t>: </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vérifier la température de cuisson ou valider la méthode avec des thermomètres à tige fiable; Faire une rotation efficace des aliments et contrôler leur délai dans la zone de danger; Éviter la surcharge des équipements de réfrigération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Causes d’introduction de pathogènes</a:t>
            </a:r>
            <a:r>
              <a:rPr lang="fr-FR" altLang="fr-FR">
                <a:latin typeface="Arial" panose="020B0604020202020204" pitchFamily="34" charset="0"/>
                <a:ea typeface="Microsoft YaHei" panose="020B0503020204020204" pitchFamily="34" charset="-122"/>
              </a:rPr>
              <a:t>:</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Utilisation d’équipements distincts pour le cru et le cuit; Aliments cuits au-dessus des aliments crus; Distinction par identification , des aires de cru et cuit, utilisation de surfaces de travail, d’ustensiles distincts ou de planches de couleur différentes;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Décongélation : </a:t>
            </a:r>
            <a:r>
              <a:rPr lang="fr-FR" altLang="fr-FR">
                <a:latin typeface="Arial" panose="020B0604020202020204" pitchFamily="34" charset="0"/>
                <a:ea typeface="Microsoft YaHei" panose="020B0503020204020204" pitchFamily="34" charset="-122"/>
              </a:rPr>
              <a:t>Au réfrigérateur entre 0</a:t>
            </a:r>
            <a:r>
              <a:rPr lang="fr-FR" altLang="fr-FR">
                <a:latin typeface="Arial" panose="020B0604020202020204" pitchFamily="34" charset="0"/>
                <a:cs typeface="Arial" panose="020B0604020202020204" pitchFamily="34" charset="0"/>
              </a:rPr>
              <a:t>⁰C et 4⁰C; sous l’eau froide courante; au four jumelé à la cuisson; au four micro-ondes suivie de la cuisson immédiate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Refroidissement</a:t>
            </a:r>
            <a:r>
              <a:rPr lang="fr-FR" altLang="fr-FR">
                <a:latin typeface="Arial" panose="020B0604020202020204" pitchFamily="34" charset="0"/>
                <a:cs typeface="Arial" panose="020B0604020202020204" pitchFamily="34" charset="0"/>
              </a:rPr>
              <a:t> : Portionner les aliments; découper les grosses pièces; brasser les produits liquides;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Réchauffage</a:t>
            </a:r>
            <a:r>
              <a:rPr lang="fr-FR" altLang="fr-FR">
                <a:latin typeface="Arial" panose="020B0604020202020204" pitchFamily="34" charset="0"/>
                <a:cs typeface="Arial" panose="020B0604020202020204" pitchFamily="34" charset="0"/>
              </a:rPr>
              <a:t> : sur la cuisinière, au micro ondes, etc.</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Nettoyage</a:t>
            </a:r>
            <a:r>
              <a:rPr lang="fr-FR" altLang="fr-FR">
                <a:latin typeface="Arial" panose="020B0604020202020204" pitchFamily="34" charset="0"/>
                <a:cs typeface="Arial" panose="020B0604020202020204" pitchFamily="34" charset="0"/>
              </a:rPr>
              <a:t> : démonter; prélaver; laver et rincer respect des fréquences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Assainissement </a:t>
            </a:r>
            <a:r>
              <a:rPr lang="fr-FR" altLang="fr-FR">
                <a:latin typeface="Arial" panose="020B0604020202020204" pitchFamily="34" charset="0"/>
                <a:cs typeface="Arial" panose="020B0604020202020204" pitchFamily="34" charset="0"/>
              </a:rPr>
              <a:t>: assainisseur reconnu et suivre le mode d’emploi du fabricant</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Registres</a:t>
            </a:r>
            <a:r>
              <a:rPr lang="fr-FR" altLang="fr-FR">
                <a:latin typeface="Arial" panose="020B0604020202020204" pitchFamily="34" charset="0"/>
                <a:cs typeface="Arial" panose="020B0604020202020204" pitchFamily="34" charset="0"/>
              </a:rPr>
              <a:t> : production; préparation; refroidissement et réchauffage; nettoyage et assainissement; les recettes; etc.</a:t>
            </a:r>
          </a:p>
        </p:txBody>
      </p:sp>
      <p:sp>
        <p:nvSpPr>
          <p:cNvPr id="450563" name="Text Box 3">
            <a:extLst>
              <a:ext uri="{FF2B5EF4-FFF2-40B4-BE49-F238E27FC236}">
                <a16:creationId xmlns:a16="http://schemas.microsoft.com/office/drawing/2014/main" id="{A820FDC2-7D38-41CC-B68E-660CE8540C0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A5C089E5-C2B3-491E-BC7E-52268E370E92}"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19</a:t>
            </a:fld>
            <a:endParaRPr lang="fr-CA" altLang="fr-FR" sz="1200">
              <a:latin typeface="Arial" panose="020B0604020202020204" pitchFamily="34" charset="0"/>
            </a:endParaRPr>
          </a:p>
        </p:txBody>
      </p:sp>
    </p:spTree>
    <p:extLst>
      <p:ext uri="{BB962C8B-B14F-4D97-AF65-F5344CB8AC3E}">
        <p14:creationId xmlns:p14="http://schemas.microsoft.com/office/powerpoint/2010/main" val="855983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Espace réservé de l'image des diapositives 1"/>
          <p:cNvSpPr>
            <a:spLocks noGrp="1" noRot="1" noChangeAspect="1" noTextEdit="1"/>
          </p:cNvSpPr>
          <p:nvPr>
            <p:ph type="sldImg"/>
          </p:nvPr>
        </p:nvSpPr>
        <p:spPr>
          <a:ln/>
        </p:spPr>
      </p:sp>
      <p:sp>
        <p:nvSpPr>
          <p:cNvPr id="35635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a:p>
        </p:txBody>
      </p:sp>
      <p:sp>
        <p:nvSpPr>
          <p:cNvPr id="35635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5094" indent="-293656" eaLnBrk="0" hangingPunct="0">
              <a:spcBef>
                <a:spcPct val="30000"/>
              </a:spcBef>
              <a:defRPr sz="1200">
                <a:solidFill>
                  <a:schemeClr val="tx1"/>
                </a:solidFill>
                <a:latin typeface="Arial" charset="0"/>
              </a:defRPr>
            </a:lvl2pPr>
            <a:lvl3pPr marL="1176214" indent="-234925" eaLnBrk="0" hangingPunct="0">
              <a:spcBef>
                <a:spcPct val="30000"/>
              </a:spcBef>
              <a:defRPr sz="1200">
                <a:solidFill>
                  <a:schemeClr val="tx1"/>
                </a:solidFill>
                <a:latin typeface="Arial" charset="0"/>
              </a:defRPr>
            </a:lvl3pPr>
            <a:lvl4pPr marL="1647651" indent="-234925" eaLnBrk="0" hangingPunct="0">
              <a:spcBef>
                <a:spcPct val="30000"/>
              </a:spcBef>
              <a:defRPr sz="1200">
                <a:solidFill>
                  <a:schemeClr val="tx1"/>
                </a:solidFill>
                <a:latin typeface="Arial" charset="0"/>
              </a:defRPr>
            </a:lvl4pPr>
            <a:lvl5pPr marL="2119088" indent="-234925" eaLnBrk="0" hangingPunct="0">
              <a:spcBef>
                <a:spcPct val="30000"/>
              </a:spcBef>
              <a:defRPr sz="1200">
                <a:solidFill>
                  <a:schemeClr val="tx1"/>
                </a:solidFill>
                <a:latin typeface="Arial" charset="0"/>
              </a:defRPr>
            </a:lvl5pPr>
            <a:lvl6pPr marL="2576241" indent="-234925" eaLnBrk="0" fontAlgn="base" hangingPunct="0">
              <a:spcBef>
                <a:spcPct val="30000"/>
              </a:spcBef>
              <a:spcAft>
                <a:spcPct val="0"/>
              </a:spcAft>
              <a:defRPr sz="1200">
                <a:solidFill>
                  <a:schemeClr val="tx1"/>
                </a:solidFill>
                <a:latin typeface="Arial" charset="0"/>
              </a:defRPr>
            </a:lvl6pPr>
            <a:lvl7pPr marL="3033392" indent="-234925" eaLnBrk="0" fontAlgn="base" hangingPunct="0">
              <a:spcBef>
                <a:spcPct val="30000"/>
              </a:spcBef>
              <a:spcAft>
                <a:spcPct val="0"/>
              </a:spcAft>
              <a:defRPr sz="1200">
                <a:solidFill>
                  <a:schemeClr val="tx1"/>
                </a:solidFill>
                <a:latin typeface="Arial" charset="0"/>
              </a:defRPr>
            </a:lvl7pPr>
            <a:lvl8pPr marL="3490544" indent="-234925" eaLnBrk="0" fontAlgn="base" hangingPunct="0">
              <a:spcBef>
                <a:spcPct val="30000"/>
              </a:spcBef>
              <a:spcAft>
                <a:spcPct val="0"/>
              </a:spcAft>
              <a:defRPr sz="1200">
                <a:solidFill>
                  <a:schemeClr val="tx1"/>
                </a:solidFill>
                <a:latin typeface="Arial" charset="0"/>
              </a:defRPr>
            </a:lvl8pPr>
            <a:lvl9pPr marL="3947695" indent="-234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F7C2BD-C02F-4646-9126-F81CB96539D3}" type="slidenum">
              <a:rPr lang="fr-CA" altLang="fr-FR">
                <a:solidFill>
                  <a:srgbClr val="000000"/>
                </a:solidFill>
              </a:rPr>
              <a:pPr eaLnBrk="1" hangingPunct="1">
                <a:spcBef>
                  <a:spcPct val="0"/>
                </a:spcBef>
              </a:pPr>
              <a:t>2</a:t>
            </a:fld>
            <a:endParaRPr lang="fr-CA" altLang="fr-FR">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805271F-91C4-4AF1-A86C-734B754989A8}"/>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EDDC393B-831B-49DE-B391-13B93FB57E9C}"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20</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0561" name="Rectangle 1">
            <a:extLst>
              <a:ext uri="{FF2B5EF4-FFF2-40B4-BE49-F238E27FC236}">
                <a16:creationId xmlns:a16="http://schemas.microsoft.com/office/drawing/2014/main" id="{3B319740-3B26-40AA-B2FA-090F4966C15D}"/>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62" name="Text Box 2">
            <a:extLst>
              <a:ext uri="{FF2B5EF4-FFF2-40B4-BE49-F238E27FC236}">
                <a16:creationId xmlns:a16="http://schemas.microsoft.com/office/drawing/2014/main" id="{094BF60A-DA3E-464F-A7BE-003B720256AB}"/>
              </a:ext>
            </a:extLst>
          </p:cNvPr>
          <p:cNvSpPr txBox="1">
            <a:spLocks noGrp="1" noChangeArrowheads="1"/>
          </p:cNvSpPr>
          <p:nvPr>
            <p:ph type="body" idx="1"/>
          </p:nvPr>
        </p:nvSpPr>
        <p:spPr bwMode="auto">
          <a:xfrm>
            <a:off x="734910" y="4516574"/>
            <a:ext cx="5885847" cy="46290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Survie et multiplication</a:t>
            </a:r>
            <a:r>
              <a:rPr lang="fr-FR" altLang="fr-FR">
                <a:latin typeface="Arial" panose="020B0604020202020204" pitchFamily="34" charset="0"/>
                <a:ea typeface="Microsoft YaHei" panose="020B0503020204020204" pitchFamily="34" charset="-122"/>
              </a:rPr>
              <a:t>: </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vérifier la température de cuisson ou valider la méthode avec des thermomètres à tige fiable; Faire une rotation efficace des aliments et contrôler leur délai dans la zone de danger; Éviter la surcharge des équipements de réfrigération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Causes d’introduction de pathogènes</a:t>
            </a:r>
            <a:r>
              <a:rPr lang="fr-FR" altLang="fr-FR">
                <a:latin typeface="Arial" panose="020B0604020202020204" pitchFamily="34" charset="0"/>
                <a:ea typeface="Microsoft YaHei" panose="020B0503020204020204" pitchFamily="34" charset="-122"/>
              </a:rPr>
              <a:t>:</a:t>
            </a:r>
          </a:p>
          <a:p>
            <a:pPr>
              <a:spcBef>
                <a:spcPts val="464"/>
              </a:spcBef>
              <a:buFont typeface="Arial" panose="020B0604020202020204" pitchFamily="34" charset="0"/>
              <a:buChar char="•"/>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Utilisation d’équipements distincts pour le cru et le cuit; Aliments cuits au-dessus des aliments crus; Distinction par identification , des aires de cru et cuit, utilisation de surfaces de travail, d’ustensiles distincts ou de planches de couleur différentes;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Décongélation : </a:t>
            </a:r>
            <a:r>
              <a:rPr lang="fr-FR" altLang="fr-FR">
                <a:latin typeface="Arial" panose="020B0604020202020204" pitchFamily="34" charset="0"/>
                <a:ea typeface="Microsoft YaHei" panose="020B0503020204020204" pitchFamily="34" charset="-122"/>
              </a:rPr>
              <a:t>Au réfrigérateur entre 0</a:t>
            </a:r>
            <a:r>
              <a:rPr lang="fr-FR" altLang="fr-FR">
                <a:latin typeface="Arial" panose="020B0604020202020204" pitchFamily="34" charset="0"/>
                <a:cs typeface="Arial" panose="020B0604020202020204" pitchFamily="34" charset="0"/>
              </a:rPr>
              <a:t>⁰C et 4⁰C; sous l’eau froide courante; au four jumelé à la cuisson; au four micro-ondes suivie de la cuisson immédiate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Refroidissement</a:t>
            </a:r>
            <a:r>
              <a:rPr lang="fr-FR" altLang="fr-FR">
                <a:latin typeface="Arial" panose="020B0604020202020204" pitchFamily="34" charset="0"/>
                <a:cs typeface="Arial" panose="020B0604020202020204" pitchFamily="34" charset="0"/>
              </a:rPr>
              <a:t> : Portionner les aliments; découper les grosses pièces; brasser les produits liquides;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Réchauffage</a:t>
            </a:r>
            <a:r>
              <a:rPr lang="fr-FR" altLang="fr-FR">
                <a:latin typeface="Arial" panose="020B0604020202020204" pitchFamily="34" charset="0"/>
                <a:cs typeface="Arial" panose="020B0604020202020204" pitchFamily="34" charset="0"/>
              </a:rPr>
              <a:t> : sur la cuisinière, au micro ondes, etc.</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Nettoyage</a:t>
            </a:r>
            <a:r>
              <a:rPr lang="fr-FR" altLang="fr-FR">
                <a:latin typeface="Arial" panose="020B0604020202020204" pitchFamily="34" charset="0"/>
                <a:cs typeface="Arial" panose="020B0604020202020204" pitchFamily="34" charset="0"/>
              </a:rPr>
              <a:t> : démonter; prélaver; laver et rincer respect des fréquences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Assainissement </a:t>
            </a:r>
            <a:r>
              <a:rPr lang="fr-FR" altLang="fr-FR">
                <a:latin typeface="Arial" panose="020B0604020202020204" pitchFamily="34" charset="0"/>
                <a:cs typeface="Arial" panose="020B0604020202020204" pitchFamily="34" charset="0"/>
              </a:rPr>
              <a:t>: assainisseur reconnu et suivre le mode d’emploi du fabricant</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cs typeface="Arial" panose="020B0604020202020204" pitchFamily="34" charset="0"/>
              </a:rPr>
              <a:t>Registres</a:t>
            </a:r>
            <a:r>
              <a:rPr lang="fr-FR" altLang="fr-FR">
                <a:latin typeface="Arial" panose="020B0604020202020204" pitchFamily="34" charset="0"/>
                <a:cs typeface="Arial" panose="020B0604020202020204" pitchFamily="34" charset="0"/>
              </a:rPr>
              <a:t> : production; préparation; refroidissement et réchauffage; nettoyage et assainissement; les recettes; etc.</a:t>
            </a:r>
          </a:p>
        </p:txBody>
      </p:sp>
      <p:sp>
        <p:nvSpPr>
          <p:cNvPr id="450563" name="Text Box 3">
            <a:extLst>
              <a:ext uri="{FF2B5EF4-FFF2-40B4-BE49-F238E27FC236}">
                <a16:creationId xmlns:a16="http://schemas.microsoft.com/office/drawing/2014/main" id="{A820FDC2-7D38-41CC-B68E-660CE8540C0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A5C089E5-C2B3-491E-BC7E-52268E370E92}"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20</a:t>
            </a:fld>
            <a:endParaRPr lang="fr-CA" altLang="fr-FR" sz="1200">
              <a:latin typeface="Arial" panose="020B0604020202020204" pitchFamily="34" charset="0"/>
            </a:endParaRPr>
          </a:p>
        </p:txBody>
      </p:sp>
    </p:spTree>
    <p:extLst>
      <p:ext uri="{BB962C8B-B14F-4D97-AF65-F5344CB8AC3E}">
        <p14:creationId xmlns:p14="http://schemas.microsoft.com/office/powerpoint/2010/main" val="2412739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21</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21</a:t>
            </a:fld>
            <a:endParaRPr lang="fr-CA" altLang="fr-FR" sz="1200">
              <a:latin typeface="Arial" panose="020B0604020202020204" pitchFamily="34" charset="0"/>
            </a:endParaRPr>
          </a:p>
        </p:txBody>
      </p:sp>
    </p:spTree>
    <p:extLst>
      <p:ext uri="{BB962C8B-B14F-4D97-AF65-F5344CB8AC3E}">
        <p14:creationId xmlns:p14="http://schemas.microsoft.com/office/powerpoint/2010/main" val="1199786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22</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22</a:t>
            </a:fld>
            <a:endParaRPr lang="fr-CA" altLang="fr-FR" sz="1200">
              <a:latin typeface="Arial" panose="020B0604020202020204" pitchFamily="34" charset="0"/>
            </a:endParaRPr>
          </a:p>
        </p:txBody>
      </p:sp>
    </p:spTree>
    <p:extLst>
      <p:ext uri="{BB962C8B-B14F-4D97-AF65-F5344CB8AC3E}">
        <p14:creationId xmlns:p14="http://schemas.microsoft.com/office/powerpoint/2010/main" val="33304286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23</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23</a:t>
            </a:fld>
            <a:endParaRPr lang="fr-CA" altLang="fr-FR" sz="1200">
              <a:latin typeface="Arial" panose="020B0604020202020204" pitchFamily="34" charset="0"/>
            </a:endParaRPr>
          </a:p>
        </p:txBody>
      </p:sp>
    </p:spTree>
    <p:extLst>
      <p:ext uri="{BB962C8B-B14F-4D97-AF65-F5344CB8AC3E}">
        <p14:creationId xmlns:p14="http://schemas.microsoft.com/office/powerpoint/2010/main" val="3087888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24</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24</a:t>
            </a:fld>
            <a:endParaRPr lang="fr-CA" altLang="fr-FR" sz="1200">
              <a:latin typeface="Arial" panose="020B0604020202020204" pitchFamily="34" charset="0"/>
            </a:endParaRPr>
          </a:p>
        </p:txBody>
      </p:sp>
    </p:spTree>
    <p:extLst>
      <p:ext uri="{BB962C8B-B14F-4D97-AF65-F5344CB8AC3E}">
        <p14:creationId xmlns:p14="http://schemas.microsoft.com/office/powerpoint/2010/main" val="3955921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25</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25</a:t>
            </a:fld>
            <a:endParaRPr lang="fr-CA" altLang="fr-FR" sz="1200">
              <a:latin typeface="Arial" panose="020B0604020202020204" pitchFamily="34" charset="0"/>
            </a:endParaRPr>
          </a:p>
        </p:txBody>
      </p:sp>
    </p:spTree>
    <p:extLst>
      <p:ext uri="{BB962C8B-B14F-4D97-AF65-F5344CB8AC3E}">
        <p14:creationId xmlns:p14="http://schemas.microsoft.com/office/powerpoint/2010/main" val="3472847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26</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26</a:t>
            </a:fld>
            <a:endParaRPr lang="fr-CA" altLang="fr-FR" sz="1200">
              <a:latin typeface="Arial" panose="020B0604020202020204" pitchFamily="34" charset="0"/>
            </a:endParaRPr>
          </a:p>
        </p:txBody>
      </p:sp>
    </p:spTree>
    <p:extLst>
      <p:ext uri="{BB962C8B-B14F-4D97-AF65-F5344CB8AC3E}">
        <p14:creationId xmlns:p14="http://schemas.microsoft.com/office/powerpoint/2010/main" val="116455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27</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27</a:t>
            </a:fld>
            <a:endParaRPr lang="fr-CA" altLang="fr-FR" sz="1200">
              <a:latin typeface="Arial" panose="020B0604020202020204" pitchFamily="34" charset="0"/>
            </a:endParaRPr>
          </a:p>
        </p:txBody>
      </p:sp>
    </p:spTree>
    <p:extLst>
      <p:ext uri="{BB962C8B-B14F-4D97-AF65-F5344CB8AC3E}">
        <p14:creationId xmlns:p14="http://schemas.microsoft.com/office/powerpoint/2010/main" val="13214677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28</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28</a:t>
            </a:fld>
            <a:endParaRPr lang="fr-CA" altLang="fr-FR" sz="1200">
              <a:latin typeface="Arial" panose="020B0604020202020204" pitchFamily="34" charset="0"/>
            </a:endParaRPr>
          </a:p>
        </p:txBody>
      </p:sp>
    </p:spTree>
    <p:extLst>
      <p:ext uri="{BB962C8B-B14F-4D97-AF65-F5344CB8AC3E}">
        <p14:creationId xmlns:p14="http://schemas.microsoft.com/office/powerpoint/2010/main" val="1338466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29</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29</a:t>
            </a:fld>
            <a:endParaRPr lang="fr-CA" altLang="fr-FR" sz="1200">
              <a:latin typeface="Arial" panose="020B0604020202020204" pitchFamily="34" charset="0"/>
            </a:endParaRPr>
          </a:p>
        </p:txBody>
      </p:sp>
    </p:spTree>
    <p:extLst>
      <p:ext uri="{BB962C8B-B14F-4D97-AF65-F5344CB8AC3E}">
        <p14:creationId xmlns:p14="http://schemas.microsoft.com/office/powerpoint/2010/main" val="411845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Espace réservé de l'image des diapositives 1"/>
          <p:cNvSpPr>
            <a:spLocks noGrp="1" noRot="1" noChangeAspect="1" noTextEdit="1"/>
          </p:cNvSpPr>
          <p:nvPr>
            <p:ph type="sldImg"/>
          </p:nvPr>
        </p:nvSpPr>
        <p:spPr>
          <a:ln/>
        </p:spPr>
      </p:sp>
      <p:sp>
        <p:nvSpPr>
          <p:cNvPr id="35635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p>
        </p:txBody>
      </p:sp>
      <p:sp>
        <p:nvSpPr>
          <p:cNvPr id="35635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5094" indent="-293656" eaLnBrk="0" hangingPunct="0">
              <a:spcBef>
                <a:spcPct val="30000"/>
              </a:spcBef>
              <a:defRPr sz="1200">
                <a:solidFill>
                  <a:schemeClr val="tx1"/>
                </a:solidFill>
                <a:latin typeface="Arial" charset="0"/>
              </a:defRPr>
            </a:lvl2pPr>
            <a:lvl3pPr marL="1176214" indent="-234925" eaLnBrk="0" hangingPunct="0">
              <a:spcBef>
                <a:spcPct val="30000"/>
              </a:spcBef>
              <a:defRPr sz="1200">
                <a:solidFill>
                  <a:schemeClr val="tx1"/>
                </a:solidFill>
                <a:latin typeface="Arial" charset="0"/>
              </a:defRPr>
            </a:lvl3pPr>
            <a:lvl4pPr marL="1647651" indent="-234925" eaLnBrk="0" hangingPunct="0">
              <a:spcBef>
                <a:spcPct val="30000"/>
              </a:spcBef>
              <a:defRPr sz="1200">
                <a:solidFill>
                  <a:schemeClr val="tx1"/>
                </a:solidFill>
                <a:latin typeface="Arial" charset="0"/>
              </a:defRPr>
            </a:lvl4pPr>
            <a:lvl5pPr marL="2119088" indent="-234925" eaLnBrk="0" hangingPunct="0">
              <a:spcBef>
                <a:spcPct val="30000"/>
              </a:spcBef>
              <a:defRPr sz="1200">
                <a:solidFill>
                  <a:schemeClr val="tx1"/>
                </a:solidFill>
                <a:latin typeface="Arial" charset="0"/>
              </a:defRPr>
            </a:lvl5pPr>
            <a:lvl6pPr marL="2576241" indent="-234925" eaLnBrk="0" fontAlgn="base" hangingPunct="0">
              <a:spcBef>
                <a:spcPct val="30000"/>
              </a:spcBef>
              <a:spcAft>
                <a:spcPct val="0"/>
              </a:spcAft>
              <a:defRPr sz="1200">
                <a:solidFill>
                  <a:schemeClr val="tx1"/>
                </a:solidFill>
                <a:latin typeface="Arial" charset="0"/>
              </a:defRPr>
            </a:lvl6pPr>
            <a:lvl7pPr marL="3033392" indent="-234925" eaLnBrk="0" fontAlgn="base" hangingPunct="0">
              <a:spcBef>
                <a:spcPct val="30000"/>
              </a:spcBef>
              <a:spcAft>
                <a:spcPct val="0"/>
              </a:spcAft>
              <a:defRPr sz="1200">
                <a:solidFill>
                  <a:schemeClr val="tx1"/>
                </a:solidFill>
                <a:latin typeface="Arial" charset="0"/>
              </a:defRPr>
            </a:lvl7pPr>
            <a:lvl8pPr marL="3490544" indent="-234925" eaLnBrk="0" fontAlgn="base" hangingPunct="0">
              <a:spcBef>
                <a:spcPct val="30000"/>
              </a:spcBef>
              <a:spcAft>
                <a:spcPct val="0"/>
              </a:spcAft>
              <a:defRPr sz="1200">
                <a:solidFill>
                  <a:schemeClr val="tx1"/>
                </a:solidFill>
                <a:latin typeface="Arial" charset="0"/>
              </a:defRPr>
            </a:lvl8pPr>
            <a:lvl9pPr marL="3947695" indent="-2349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F7C2BD-C02F-4646-9126-F81CB96539D3}" type="slidenum">
              <a:rPr lang="fr-CA" altLang="fr-FR">
                <a:solidFill>
                  <a:srgbClr val="000000"/>
                </a:solidFill>
              </a:rPr>
              <a:pPr eaLnBrk="1" hangingPunct="1">
                <a:spcBef>
                  <a:spcPct val="0"/>
                </a:spcBef>
              </a:pPr>
              <a:t>3</a:t>
            </a:fld>
            <a:endParaRPr lang="fr-CA" altLang="fr-FR">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Espace réservé de l'image des diapositives 1"/>
          <p:cNvSpPr>
            <a:spLocks noGrp="1" noRot="1" noChangeAspect="1" noTextEdit="1"/>
          </p:cNvSpPr>
          <p:nvPr>
            <p:ph type="sldImg"/>
          </p:nvPr>
        </p:nvSpPr>
        <p:spPr>
          <a:ln/>
        </p:spPr>
      </p:sp>
      <p:sp>
        <p:nvSpPr>
          <p:cNvPr id="414723" name="Espace réservé des commentaires 2"/>
          <p:cNvSpPr>
            <a:spLocks noGrp="1"/>
          </p:cNvSpPr>
          <p:nvPr>
            <p:ph type="body" idx="1"/>
          </p:nvPr>
        </p:nvSpPr>
        <p:spPr>
          <a:noFill/>
        </p:spPr>
        <p:txBody>
          <a:bodyPr/>
          <a:lstStyle/>
          <a:p>
            <a:endParaRPr lang="fr-FR" altLang="fr-FR"/>
          </a:p>
        </p:txBody>
      </p:sp>
      <p:sp>
        <p:nvSpPr>
          <p:cNvPr id="414724"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65610" indent="-294465" eaLnBrk="0" hangingPunct="0">
              <a:spcBef>
                <a:spcPct val="30000"/>
              </a:spcBef>
              <a:defRPr sz="1200">
                <a:solidFill>
                  <a:schemeClr val="tx1"/>
                </a:solidFill>
                <a:latin typeface="Arial" charset="0"/>
              </a:defRPr>
            </a:lvl2pPr>
            <a:lvl3pPr marL="1177862" indent="-235572" eaLnBrk="0" hangingPunct="0">
              <a:spcBef>
                <a:spcPct val="30000"/>
              </a:spcBef>
              <a:defRPr sz="1200">
                <a:solidFill>
                  <a:schemeClr val="tx1"/>
                </a:solidFill>
                <a:latin typeface="Arial" charset="0"/>
              </a:defRPr>
            </a:lvl3pPr>
            <a:lvl4pPr marL="1649006" indent="-235572" eaLnBrk="0" hangingPunct="0">
              <a:spcBef>
                <a:spcPct val="30000"/>
              </a:spcBef>
              <a:defRPr sz="1200">
                <a:solidFill>
                  <a:schemeClr val="tx1"/>
                </a:solidFill>
                <a:latin typeface="Arial" charset="0"/>
              </a:defRPr>
            </a:lvl4pPr>
            <a:lvl5pPr marL="2120151" indent="-235572" eaLnBrk="0" hangingPunct="0">
              <a:spcBef>
                <a:spcPct val="30000"/>
              </a:spcBef>
              <a:defRPr sz="1200">
                <a:solidFill>
                  <a:schemeClr val="tx1"/>
                </a:solidFill>
                <a:latin typeface="Arial" charset="0"/>
              </a:defRPr>
            </a:lvl5pPr>
            <a:lvl6pPr marL="2591295" indent="-235572" eaLnBrk="0" fontAlgn="base" hangingPunct="0">
              <a:spcBef>
                <a:spcPct val="30000"/>
              </a:spcBef>
              <a:spcAft>
                <a:spcPct val="0"/>
              </a:spcAft>
              <a:defRPr sz="1200">
                <a:solidFill>
                  <a:schemeClr val="tx1"/>
                </a:solidFill>
                <a:latin typeface="Arial" charset="0"/>
              </a:defRPr>
            </a:lvl6pPr>
            <a:lvl7pPr marL="3062440" indent="-235572" eaLnBrk="0" fontAlgn="base" hangingPunct="0">
              <a:spcBef>
                <a:spcPct val="30000"/>
              </a:spcBef>
              <a:spcAft>
                <a:spcPct val="0"/>
              </a:spcAft>
              <a:defRPr sz="1200">
                <a:solidFill>
                  <a:schemeClr val="tx1"/>
                </a:solidFill>
                <a:latin typeface="Arial" charset="0"/>
              </a:defRPr>
            </a:lvl7pPr>
            <a:lvl8pPr marL="3533585" indent="-235572" eaLnBrk="0" fontAlgn="base" hangingPunct="0">
              <a:spcBef>
                <a:spcPct val="30000"/>
              </a:spcBef>
              <a:spcAft>
                <a:spcPct val="0"/>
              </a:spcAft>
              <a:defRPr sz="1200">
                <a:solidFill>
                  <a:schemeClr val="tx1"/>
                </a:solidFill>
                <a:latin typeface="Arial" charset="0"/>
              </a:defRPr>
            </a:lvl8pPr>
            <a:lvl9pPr marL="4004729" indent="-235572" eaLnBrk="0" fontAlgn="base" hangingPunct="0">
              <a:spcBef>
                <a:spcPct val="30000"/>
              </a:spcBef>
              <a:spcAft>
                <a:spcPct val="0"/>
              </a:spcAft>
              <a:defRPr sz="1200">
                <a:solidFill>
                  <a:schemeClr val="tx1"/>
                </a:solidFill>
                <a:latin typeface="Arial" charset="0"/>
              </a:defRPr>
            </a:lvl9pPr>
          </a:lstStyle>
          <a:p>
            <a:pPr defTabSz="942289" eaLnBrk="1" hangingPunct="1">
              <a:spcBef>
                <a:spcPct val="0"/>
              </a:spcBef>
              <a:defRPr/>
            </a:pPr>
            <a:fld id="{6C03083E-6F24-4F46-9C15-35C972F3ACE9}" type="slidenum">
              <a:rPr lang="fr-CA" altLang="fr-FR">
                <a:solidFill>
                  <a:prstClr val="black"/>
                </a:solidFill>
              </a:rPr>
              <a:pPr defTabSz="942289" eaLnBrk="1" hangingPunct="1">
                <a:spcBef>
                  <a:spcPct val="0"/>
                </a:spcBef>
                <a:defRPr/>
              </a:pPr>
              <a:t>30</a:t>
            </a:fld>
            <a:endParaRPr lang="fr-CA" altLang="fr-FR">
              <a:solidFill>
                <a:prstClr val="black"/>
              </a:solidFill>
            </a:endParaRPr>
          </a:p>
        </p:txBody>
      </p:sp>
    </p:spTree>
    <p:extLst>
      <p:ext uri="{BB962C8B-B14F-4D97-AF65-F5344CB8AC3E}">
        <p14:creationId xmlns:p14="http://schemas.microsoft.com/office/powerpoint/2010/main" val="2628688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Espace réservé de l'image des diapositives 1"/>
          <p:cNvSpPr>
            <a:spLocks noGrp="1" noRot="1" noChangeAspect="1" noTextEdit="1"/>
          </p:cNvSpPr>
          <p:nvPr>
            <p:ph type="sldImg"/>
          </p:nvPr>
        </p:nvSpPr>
        <p:spPr>
          <a:ln/>
        </p:spPr>
      </p:sp>
      <p:sp>
        <p:nvSpPr>
          <p:cNvPr id="414723" name="Espace réservé des commentaires 2"/>
          <p:cNvSpPr>
            <a:spLocks noGrp="1"/>
          </p:cNvSpPr>
          <p:nvPr>
            <p:ph type="body" idx="1"/>
          </p:nvPr>
        </p:nvSpPr>
        <p:spPr>
          <a:noFill/>
        </p:spPr>
        <p:txBody>
          <a:bodyPr/>
          <a:lstStyle/>
          <a:p>
            <a:endParaRPr lang="fr-FR" altLang="fr-FR"/>
          </a:p>
        </p:txBody>
      </p:sp>
      <p:sp>
        <p:nvSpPr>
          <p:cNvPr id="414724" name="Espace réservé du numéro de diapositive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65610" indent="-294465" eaLnBrk="0" hangingPunct="0">
              <a:spcBef>
                <a:spcPct val="30000"/>
              </a:spcBef>
              <a:defRPr sz="1200">
                <a:solidFill>
                  <a:schemeClr val="tx1"/>
                </a:solidFill>
                <a:latin typeface="Arial" charset="0"/>
              </a:defRPr>
            </a:lvl2pPr>
            <a:lvl3pPr marL="1177862" indent="-235572" eaLnBrk="0" hangingPunct="0">
              <a:spcBef>
                <a:spcPct val="30000"/>
              </a:spcBef>
              <a:defRPr sz="1200">
                <a:solidFill>
                  <a:schemeClr val="tx1"/>
                </a:solidFill>
                <a:latin typeface="Arial" charset="0"/>
              </a:defRPr>
            </a:lvl3pPr>
            <a:lvl4pPr marL="1649006" indent="-235572" eaLnBrk="0" hangingPunct="0">
              <a:spcBef>
                <a:spcPct val="30000"/>
              </a:spcBef>
              <a:defRPr sz="1200">
                <a:solidFill>
                  <a:schemeClr val="tx1"/>
                </a:solidFill>
                <a:latin typeface="Arial" charset="0"/>
              </a:defRPr>
            </a:lvl4pPr>
            <a:lvl5pPr marL="2120151" indent="-235572" eaLnBrk="0" hangingPunct="0">
              <a:spcBef>
                <a:spcPct val="30000"/>
              </a:spcBef>
              <a:defRPr sz="1200">
                <a:solidFill>
                  <a:schemeClr val="tx1"/>
                </a:solidFill>
                <a:latin typeface="Arial" charset="0"/>
              </a:defRPr>
            </a:lvl5pPr>
            <a:lvl6pPr marL="2591295" indent="-235572" eaLnBrk="0" fontAlgn="base" hangingPunct="0">
              <a:spcBef>
                <a:spcPct val="30000"/>
              </a:spcBef>
              <a:spcAft>
                <a:spcPct val="0"/>
              </a:spcAft>
              <a:defRPr sz="1200">
                <a:solidFill>
                  <a:schemeClr val="tx1"/>
                </a:solidFill>
                <a:latin typeface="Arial" charset="0"/>
              </a:defRPr>
            </a:lvl6pPr>
            <a:lvl7pPr marL="3062440" indent="-235572" eaLnBrk="0" fontAlgn="base" hangingPunct="0">
              <a:spcBef>
                <a:spcPct val="30000"/>
              </a:spcBef>
              <a:spcAft>
                <a:spcPct val="0"/>
              </a:spcAft>
              <a:defRPr sz="1200">
                <a:solidFill>
                  <a:schemeClr val="tx1"/>
                </a:solidFill>
                <a:latin typeface="Arial" charset="0"/>
              </a:defRPr>
            </a:lvl7pPr>
            <a:lvl8pPr marL="3533585" indent="-235572" eaLnBrk="0" fontAlgn="base" hangingPunct="0">
              <a:spcBef>
                <a:spcPct val="30000"/>
              </a:spcBef>
              <a:spcAft>
                <a:spcPct val="0"/>
              </a:spcAft>
              <a:defRPr sz="1200">
                <a:solidFill>
                  <a:schemeClr val="tx1"/>
                </a:solidFill>
                <a:latin typeface="Arial" charset="0"/>
              </a:defRPr>
            </a:lvl8pPr>
            <a:lvl9pPr marL="4004729" indent="-235572" eaLnBrk="0" fontAlgn="base" hangingPunct="0">
              <a:spcBef>
                <a:spcPct val="30000"/>
              </a:spcBef>
              <a:spcAft>
                <a:spcPct val="0"/>
              </a:spcAft>
              <a:defRPr sz="1200">
                <a:solidFill>
                  <a:schemeClr val="tx1"/>
                </a:solidFill>
                <a:latin typeface="Arial" charset="0"/>
              </a:defRPr>
            </a:lvl9pPr>
          </a:lstStyle>
          <a:p>
            <a:pPr defTabSz="942289" eaLnBrk="1" hangingPunct="1">
              <a:spcBef>
                <a:spcPct val="0"/>
              </a:spcBef>
              <a:defRPr/>
            </a:pPr>
            <a:fld id="{6C03083E-6F24-4F46-9C15-35C972F3ACE9}" type="slidenum">
              <a:rPr lang="fr-CA" altLang="fr-FR">
                <a:solidFill>
                  <a:prstClr val="black"/>
                </a:solidFill>
              </a:rPr>
              <a:pPr defTabSz="942289" eaLnBrk="1" hangingPunct="1">
                <a:spcBef>
                  <a:spcPct val="0"/>
                </a:spcBef>
                <a:defRPr/>
              </a:pPr>
              <a:t>31</a:t>
            </a:fld>
            <a:endParaRPr lang="fr-CA" altLang="fr-FR">
              <a:solidFill>
                <a:prstClr val="black"/>
              </a:solidFill>
            </a:endParaRPr>
          </a:p>
        </p:txBody>
      </p:sp>
    </p:spTree>
    <p:extLst>
      <p:ext uri="{BB962C8B-B14F-4D97-AF65-F5344CB8AC3E}">
        <p14:creationId xmlns:p14="http://schemas.microsoft.com/office/powerpoint/2010/main" val="3920526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4</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4</a:t>
            </a:fld>
            <a:endParaRPr lang="fr-CA" altLang="fr-FR" sz="120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5</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5</a:t>
            </a:fld>
            <a:endParaRPr lang="fr-CA" altLang="fr-FR" sz="1200">
              <a:latin typeface="Arial" panose="020B0604020202020204" pitchFamily="34" charset="0"/>
            </a:endParaRPr>
          </a:p>
        </p:txBody>
      </p:sp>
    </p:spTree>
    <p:extLst>
      <p:ext uri="{BB962C8B-B14F-4D97-AF65-F5344CB8AC3E}">
        <p14:creationId xmlns:p14="http://schemas.microsoft.com/office/powerpoint/2010/main" val="1283099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6</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6</a:t>
            </a:fld>
            <a:endParaRPr lang="fr-CA" altLang="fr-FR" sz="1200">
              <a:latin typeface="Arial" panose="020B0604020202020204" pitchFamily="34" charset="0"/>
            </a:endParaRPr>
          </a:p>
        </p:txBody>
      </p:sp>
    </p:spTree>
    <p:extLst>
      <p:ext uri="{BB962C8B-B14F-4D97-AF65-F5344CB8AC3E}">
        <p14:creationId xmlns:p14="http://schemas.microsoft.com/office/powerpoint/2010/main" val="89930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7</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7</a:t>
            </a:fld>
            <a:endParaRPr lang="fr-CA" altLang="fr-FR" sz="1200">
              <a:latin typeface="Arial" panose="020B0604020202020204" pitchFamily="34" charset="0"/>
            </a:endParaRPr>
          </a:p>
        </p:txBody>
      </p:sp>
    </p:spTree>
    <p:extLst>
      <p:ext uri="{BB962C8B-B14F-4D97-AF65-F5344CB8AC3E}">
        <p14:creationId xmlns:p14="http://schemas.microsoft.com/office/powerpoint/2010/main" val="2822522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8</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8</a:t>
            </a:fld>
            <a:endParaRPr lang="fr-CA" altLang="fr-FR" sz="1200">
              <a:latin typeface="Arial" panose="020B0604020202020204" pitchFamily="34" charset="0"/>
            </a:endParaRPr>
          </a:p>
        </p:txBody>
      </p:sp>
    </p:spTree>
    <p:extLst>
      <p:ext uri="{BB962C8B-B14F-4D97-AF65-F5344CB8AC3E}">
        <p14:creationId xmlns:p14="http://schemas.microsoft.com/office/powerpoint/2010/main" val="2192847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7873392-341F-4061-B776-DF036455A67B}"/>
              </a:ext>
            </a:extLst>
          </p:cNvPr>
          <p:cNvSpPr>
            <a:spLocks noGrp="1" noChangeArrowheads="1"/>
          </p:cNvSpPr>
          <p:nvPr>
            <p:ph type="sldNum"/>
          </p:nvPr>
        </p:nvSpPr>
        <p:spPr>
          <a:ln/>
        </p:spPr>
        <p:txBody>
          <a:bodyPr/>
          <a:lstStyle/>
          <a:p>
            <a:pPr defTabSz="462966" fontAlgn="base">
              <a:spcBef>
                <a:spcPct val="0"/>
              </a:spcBef>
              <a:spcAft>
                <a:spcPct val="0"/>
              </a:spcAft>
              <a:buSzPct val="100000"/>
              <a:tabLst>
                <a:tab pos="745979" algn="l"/>
                <a:tab pos="1491958" algn="l"/>
                <a:tab pos="2237937" algn="l"/>
                <a:tab pos="2983916" algn="l"/>
              </a:tabLst>
              <a:defRPr/>
            </a:pPr>
            <a:fld id="{8E843970-8FFC-4ED5-948C-B330B6DC3F20}" type="slidenum">
              <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rPr>
              <a:pPr defTabSz="462966" fontAlgn="base">
                <a:spcBef>
                  <a:spcPct val="0"/>
                </a:spcBef>
                <a:spcAft>
                  <a:spcPct val="0"/>
                </a:spcAft>
                <a:buSzPct val="100000"/>
                <a:tabLst>
                  <a:tab pos="745979" algn="l"/>
                  <a:tab pos="1491958" algn="l"/>
                  <a:tab pos="2237937" algn="l"/>
                  <a:tab pos="2983916" algn="l"/>
                </a:tabLst>
                <a:defRPr/>
              </a:pPr>
              <a:t>9</a:t>
            </a:fld>
            <a:endParaRPr lang="fr-CA" altLang="fr-FR">
              <a:solidFill>
                <a:srgbClr val="000000"/>
              </a:solidFill>
              <a:latin typeface="Arial" panose="020B0604020202020204" pitchFamily="34" charset="0"/>
              <a:ea typeface="Microsoft YaHei" panose="020B0503020204020204" pitchFamily="34" charset="-122"/>
              <a:cs typeface="Lucida Sans Unicode" panose="020B0602030504020204" pitchFamily="34" charset="0"/>
            </a:endParaRPr>
          </a:p>
        </p:txBody>
      </p:sp>
      <p:sp>
        <p:nvSpPr>
          <p:cNvPr id="451585" name="Rectangle 1">
            <a:extLst>
              <a:ext uri="{FF2B5EF4-FFF2-40B4-BE49-F238E27FC236}">
                <a16:creationId xmlns:a16="http://schemas.microsoft.com/office/drawing/2014/main" id="{17838ED4-63EA-4E21-8B14-11CAC93A6060}"/>
              </a:ext>
            </a:extLst>
          </p:cNvPr>
          <p:cNvSpPr txBox="1">
            <a:spLocks noGrp="1" noRot="1" noChangeAspect="1" noChangeArrowheads="1"/>
          </p:cNvSpPr>
          <p:nvPr>
            <p:ph type="sldImg"/>
          </p:nvPr>
        </p:nvSpPr>
        <p:spPr bwMode="auto">
          <a:xfrm>
            <a:off x="1268413" y="723900"/>
            <a:ext cx="4818062" cy="3613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1586" name="Text Box 2">
            <a:extLst>
              <a:ext uri="{FF2B5EF4-FFF2-40B4-BE49-F238E27FC236}">
                <a16:creationId xmlns:a16="http://schemas.microsoft.com/office/drawing/2014/main" id="{98AAD61F-D910-437A-9E7C-A9794F2A6CDB}"/>
              </a:ext>
            </a:extLst>
          </p:cNvPr>
          <p:cNvSpPr txBox="1">
            <a:spLocks noGrp="1" noChangeArrowheads="1"/>
          </p:cNvSpPr>
          <p:nvPr>
            <p:ph type="body" idx="1"/>
          </p:nvPr>
        </p:nvSpPr>
        <p:spPr bwMode="auto">
          <a:xfrm>
            <a:off x="734910" y="4578513"/>
            <a:ext cx="5885847" cy="43372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lstStyle/>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Installation et lavage des mains</a:t>
            </a:r>
            <a:r>
              <a:rPr lang="fr-FR" altLang="fr-FR">
                <a:latin typeface="Arial" panose="020B0604020202020204" pitchFamily="34" charset="0"/>
                <a:ea typeface="Microsoft YaHei" panose="020B0503020204020204" pitchFamily="34" charset="-122"/>
              </a:rPr>
              <a:t>: </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Le personnel affecté à la préparation d’aliments est souvent source de contamination et peut être porteur de microorganismes pathogènes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Respect du lavage des mains aussi souvent que nécessaire</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Comportement professionnel du personnel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Présence du matériel requis en bon état, propre et utilisable; installation disponibles et accessibles en tout temps.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Tenue vestimentaire</a:t>
            </a:r>
            <a:r>
              <a:rPr lang="fr-FR" altLang="fr-FR">
                <a:latin typeface="Arial" panose="020B0604020202020204" pitchFamily="34" charset="0"/>
                <a:ea typeface="Microsoft YaHei" panose="020B0503020204020204" pitchFamily="34" charset="-122"/>
              </a:rPr>
              <a:t>: le port de vêtements de travail propres; résille et couvre-barbe; absence de bijoux.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État de santé</a:t>
            </a:r>
            <a:r>
              <a:rPr lang="fr-FR" altLang="fr-FR">
                <a:latin typeface="Arial" panose="020B0604020202020204" pitchFamily="34" charset="0"/>
                <a:ea typeface="Microsoft YaHei" panose="020B0503020204020204" pitchFamily="34" charset="-122"/>
              </a:rPr>
              <a:t>: une personne atteinte ou porteuse d’une maladie susceptible d’être retransmise: réaffectation</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Qualifications</a:t>
            </a:r>
            <a:r>
              <a:rPr lang="fr-FR" altLang="fr-FR">
                <a:latin typeface="Arial" panose="020B0604020202020204" pitchFamily="34" charset="0"/>
                <a:ea typeface="Microsoft YaHei" panose="020B0503020204020204" pitchFamily="34" charset="-122"/>
              </a:rPr>
              <a:t>: formation en hygiène et salubrité alimentaires</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Matérie</a:t>
            </a:r>
            <a:r>
              <a:rPr lang="fr-FR" altLang="fr-FR">
                <a:latin typeface="Arial" panose="020B0604020202020204" pitchFamily="34" charset="0"/>
                <a:ea typeface="Microsoft YaHei" panose="020B0503020204020204" pitchFamily="34" charset="-122"/>
              </a:rPr>
              <a:t>l: propreté; conçu pour l’utilisation et fonctionnel</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b="1">
                <a:latin typeface="Arial" panose="020B0604020202020204" pitchFamily="34" charset="0"/>
                <a:ea typeface="Microsoft YaHei" panose="020B0503020204020204" pitchFamily="34" charset="-122"/>
              </a:rPr>
              <a:t>Milieu-environnement</a:t>
            </a:r>
            <a:r>
              <a:rPr lang="fr-FR" altLang="fr-FR">
                <a:latin typeface="Arial" panose="020B0604020202020204" pitchFamily="34" charset="0"/>
                <a:ea typeface="Microsoft YaHei" panose="020B0503020204020204" pitchFamily="34" charset="-122"/>
              </a:rPr>
              <a:t>: la vermine, les insectes et leurs excréments sont une source importante de contamination; nettoyage des locaux</a:t>
            </a:r>
          </a:p>
          <a:p>
            <a:pPr>
              <a:spcBef>
                <a:spcPts val="464"/>
              </a:spcBef>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pPr>
            <a:r>
              <a:rPr lang="fr-FR" altLang="fr-FR">
                <a:latin typeface="Arial" panose="020B0604020202020204" pitchFamily="34" charset="0"/>
                <a:ea typeface="Microsoft YaHei" panose="020B0503020204020204" pitchFamily="34" charset="-122"/>
              </a:rPr>
              <a:t>Eau potable</a:t>
            </a:r>
          </a:p>
        </p:txBody>
      </p:sp>
      <p:sp>
        <p:nvSpPr>
          <p:cNvPr id="451587" name="Text Box 3">
            <a:extLst>
              <a:ext uri="{FF2B5EF4-FFF2-40B4-BE49-F238E27FC236}">
                <a16:creationId xmlns:a16="http://schemas.microsoft.com/office/drawing/2014/main" id="{E9DA394F-E178-42F7-A088-6D9BAA2E4484}"/>
              </a:ext>
            </a:extLst>
          </p:cNvPr>
          <p:cNvSpPr txBox="1">
            <a:spLocks noChangeArrowheads="1"/>
          </p:cNvSpPr>
          <p:nvPr/>
        </p:nvSpPr>
        <p:spPr bwMode="auto">
          <a:xfrm>
            <a:off x="4166128" y="9155394"/>
            <a:ext cx="3187894" cy="48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197" tIns="48598" rIns="97197" bIns="48598"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fld id="{B7DD6305-26CA-4C69-BB60-9920793DCB3D}" type="slidenum">
              <a:rPr lang="fr-CA" altLang="fr-FR" sz="1200">
                <a:latin typeface="Arial" panose="020B0604020202020204" pitchFamily="34" charset="0"/>
              </a:rPr>
              <a:pPr algn="r" defTabSz="462966" fontAlgn="base">
                <a:spcBef>
                  <a:spcPct val="0"/>
                </a:spcBef>
                <a:spcAft>
                  <a:spcPct val="0"/>
                </a:spcAft>
                <a:buSzPct val="100000"/>
                <a:tabLst>
                  <a:tab pos="0" algn="l"/>
                  <a:tab pos="461329" algn="l"/>
                  <a:tab pos="924295" algn="l"/>
                  <a:tab pos="1387259" algn="l"/>
                  <a:tab pos="1850225" algn="l"/>
                  <a:tab pos="2313189" algn="l"/>
                  <a:tab pos="2776155" algn="l"/>
                  <a:tab pos="3239119" algn="l"/>
                  <a:tab pos="3702085" algn="l"/>
                  <a:tab pos="4165049" algn="l"/>
                  <a:tab pos="4628015" algn="l"/>
                  <a:tab pos="5090979" algn="l"/>
                  <a:tab pos="5553945" algn="l"/>
                  <a:tab pos="6016909" algn="l"/>
                  <a:tab pos="6479875" algn="l"/>
                  <a:tab pos="6942839" algn="l"/>
                  <a:tab pos="7405805" algn="l"/>
                  <a:tab pos="7868769" algn="l"/>
                  <a:tab pos="8331735" algn="l"/>
                  <a:tab pos="8794699" algn="l"/>
                  <a:tab pos="9257665" algn="l"/>
                </a:tabLst>
                <a:defRPr/>
              </a:pPr>
              <a:t>9</a:t>
            </a:fld>
            <a:endParaRPr lang="fr-CA" altLang="fr-FR" sz="1200">
              <a:latin typeface="Arial" panose="020B0604020202020204" pitchFamily="34" charset="0"/>
            </a:endParaRPr>
          </a:p>
        </p:txBody>
      </p:sp>
    </p:spTree>
    <p:extLst>
      <p:ext uri="{BB962C8B-B14F-4D97-AF65-F5344CB8AC3E}">
        <p14:creationId xmlns:p14="http://schemas.microsoft.com/office/powerpoint/2010/main" val="251815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CA"/>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71DFFCF6-D771-41D7-9A5C-81318089FDA5}" type="slidenum">
              <a:rPr lang="fr-CA" altLang="fr-FR"/>
              <a:pPr>
                <a:defRPr/>
              </a:pPr>
              <a:t>‹N°›</a:t>
            </a:fld>
            <a:endParaRPr lang="fr-CA" altLang="fr-FR"/>
          </a:p>
        </p:txBody>
      </p:sp>
    </p:spTree>
    <p:extLst>
      <p:ext uri="{BB962C8B-B14F-4D97-AF65-F5344CB8AC3E}">
        <p14:creationId xmlns:p14="http://schemas.microsoft.com/office/powerpoint/2010/main" val="17191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3AC2F02E-DFDC-47E5-9C75-41DB928DA5AB}" type="slidenum">
              <a:rPr lang="fr-CA" altLang="fr-FR"/>
              <a:pPr>
                <a:defRPr/>
              </a:pPr>
              <a:t>‹N°›</a:t>
            </a:fld>
            <a:endParaRPr lang="fr-CA" altLang="fr-FR"/>
          </a:p>
        </p:txBody>
      </p:sp>
    </p:spTree>
    <p:extLst>
      <p:ext uri="{BB962C8B-B14F-4D97-AF65-F5344CB8AC3E}">
        <p14:creationId xmlns:p14="http://schemas.microsoft.com/office/powerpoint/2010/main" val="283963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FD591481-0BCE-4B74-A47F-886EB02443A8}" type="slidenum">
              <a:rPr lang="fr-CA" altLang="fr-FR"/>
              <a:pPr>
                <a:defRPr/>
              </a:pPr>
              <a:t>‹N°›</a:t>
            </a:fld>
            <a:endParaRPr lang="fr-CA" altLang="fr-FR"/>
          </a:p>
        </p:txBody>
      </p:sp>
    </p:spTree>
    <p:extLst>
      <p:ext uri="{BB962C8B-B14F-4D97-AF65-F5344CB8AC3E}">
        <p14:creationId xmlns:p14="http://schemas.microsoft.com/office/powerpoint/2010/main" val="2043736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DEB2C3-DBC2-4DA8-B030-D1318E4D56A7}"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1420151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5F93F-1DC0-440F-9D82-43FD8261D0E1}"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2835243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192B99-1EF7-4F5D-9336-179DB35270AE}"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233090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CEB7CC-FC6D-4725-9BE5-7C5872433A10}"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44841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1E8F74-7B2F-4D42-AFCE-B8607446050D}"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335716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B17D6CB-896D-4356-9D90-C997F0429626}"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944036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780142A-F6B9-4EB4-BB1A-0FF40363AAAA}"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821090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992268-9492-4936-98B1-BCA7D9B76660}"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76168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61447335-90BD-4207-B7B0-ED9769EE3F87}" type="slidenum">
              <a:rPr lang="fr-CA" altLang="fr-FR"/>
              <a:pPr>
                <a:defRPr/>
              </a:pPr>
              <a:t>‹N°›</a:t>
            </a:fld>
            <a:endParaRPr lang="fr-CA" altLang="fr-FR"/>
          </a:p>
        </p:txBody>
      </p:sp>
    </p:spTree>
    <p:extLst>
      <p:ext uri="{BB962C8B-B14F-4D97-AF65-F5344CB8AC3E}">
        <p14:creationId xmlns:p14="http://schemas.microsoft.com/office/powerpoint/2010/main" val="2004862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7F338B-8D0A-4544-9516-7761D0BA758D}"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29693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6DE8FA-4F91-4643-BAE9-51AFDA897608}"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3206237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111764-D417-418E-8760-40F8F3964C44}" type="slidenum">
              <a:rPr lang="fr-CA" altLang="fr-FR">
                <a:solidFill>
                  <a:srgbClr val="000000"/>
                </a:solidFill>
              </a:rPr>
              <a:pPr>
                <a:defRPr/>
              </a:pPr>
              <a:t>‹N°›</a:t>
            </a:fld>
            <a:endParaRPr lang="fr-CA" altLang="fr-FR">
              <a:solidFill>
                <a:srgbClr val="000000"/>
              </a:solidFill>
            </a:endParaRPr>
          </a:p>
        </p:txBody>
      </p:sp>
    </p:spTree>
    <p:extLst>
      <p:ext uri="{BB962C8B-B14F-4D97-AF65-F5344CB8AC3E}">
        <p14:creationId xmlns:p14="http://schemas.microsoft.com/office/powerpoint/2010/main" val="660969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C7C90-ADAA-4FE0-ACBC-99C5DF62B011}"/>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26AEBA37-6874-4F3B-B030-8192F0C8B1F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u numéro de diapositive 3">
            <a:extLst>
              <a:ext uri="{FF2B5EF4-FFF2-40B4-BE49-F238E27FC236}">
                <a16:creationId xmlns:a16="http://schemas.microsoft.com/office/drawing/2014/main" id="{5EDA37C3-C75A-41A8-A307-0B8A513FC421}"/>
              </a:ext>
            </a:extLst>
          </p:cNvPr>
          <p:cNvSpPr>
            <a:spLocks noGrp="1"/>
          </p:cNvSpPr>
          <p:nvPr>
            <p:ph type="sldNum" idx="10"/>
          </p:nvPr>
        </p:nvSpPr>
        <p:spPr/>
        <p:txBody>
          <a:bodyPr/>
          <a:lstStyle>
            <a:lvl1pPr>
              <a:defRPr/>
            </a:lvl1pPr>
          </a:lstStyle>
          <a:p>
            <a:fld id="{3461B409-B3FD-47C3-B371-E0B247F4823E}" type="slidenum">
              <a:rPr lang="fr-CA" altLang="fr-FR"/>
              <a:pPr/>
              <a:t>‹N°›</a:t>
            </a:fld>
            <a:endParaRPr lang="fr-CA" altLang="fr-FR"/>
          </a:p>
        </p:txBody>
      </p:sp>
    </p:spTree>
    <p:extLst>
      <p:ext uri="{BB962C8B-B14F-4D97-AF65-F5344CB8AC3E}">
        <p14:creationId xmlns:p14="http://schemas.microsoft.com/office/powerpoint/2010/main" val="1476346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E7B83B-87E8-4FE2-9CE3-4161D3764C6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09305AD9-68B3-44B9-BF6D-6E75E817B6E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numéro de diapositive 3">
            <a:extLst>
              <a:ext uri="{FF2B5EF4-FFF2-40B4-BE49-F238E27FC236}">
                <a16:creationId xmlns:a16="http://schemas.microsoft.com/office/drawing/2014/main" id="{C875DDF6-FD37-44AD-B5AE-B3E6AF589E99}"/>
              </a:ext>
            </a:extLst>
          </p:cNvPr>
          <p:cNvSpPr>
            <a:spLocks noGrp="1"/>
          </p:cNvSpPr>
          <p:nvPr>
            <p:ph type="sldNum" idx="10"/>
          </p:nvPr>
        </p:nvSpPr>
        <p:spPr/>
        <p:txBody>
          <a:bodyPr/>
          <a:lstStyle>
            <a:lvl1pPr>
              <a:defRPr/>
            </a:lvl1pPr>
          </a:lstStyle>
          <a:p>
            <a:fld id="{6900578E-FA22-4BEA-AD51-B25372DACEE0}" type="slidenum">
              <a:rPr lang="fr-CA" altLang="fr-FR"/>
              <a:pPr/>
              <a:t>‹N°›</a:t>
            </a:fld>
            <a:endParaRPr lang="fr-CA" altLang="fr-FR"/>
          </a:p>
        </p:txBody>
      </p:sp>
    </p:spTree>
    <p:extLst>
      <p:ext uri="{BB962C8B-B14F-4D97-AF65-F5344CB8AC3E}">
        <p14:creationId xmlns:p14="http://schemas.microsoft.com/office/powerpoint/2010/main" val="1964981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5A5CF-B386-4073-BA61-8BE5CCA25EC0}"/>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46EBB536-C562-4F26-8B8F-F4B8EE44D8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
        <p:nvSpPr>
          <p:cNvPr id="4" name="Espace réservé du numéro de diapositive 3">
            <a:extLst>
              <a:ext uri="{FF2B5EF4-FFF2-40B4-BE49-F238E27FC236}">
                <a16:creationId xmlns:a16="http://schemas.microsoft.com/office/drawing/2014/main" id="{938E24E3-C6A1-4DFF-B72E-103D92470DB4}"/>
              </a:ext>
            </a:extLst>
          </p:cNvPr>
          <p:cNvSpPr>
            <a:spLocks noGrp="1"/>
          </p:cNvSpPr>
          <p:nvPr>
            <p:ph type="sldNum" idx="10"/>
          </p:nvPr>
        </p:nvSpPr>
        <p:spPr/>
        <p:txBody>
          <a:bodyPr/>
          <a:lstStyle>
            <a:lvl1pPr>
              <a:defRPr/>
            </a:lvl1pPr>
          </a:lstStyle>
          <a:p>
            <a:fld id="{0DDC8D27-3967-4136-A754-ACA0F63FBF7F}" type="slidenum">
              <a:rPr lang="fr-CA" altLang="fr-FR"/>
              <a:pPr/>
              <a:t>‹N°›</a:t>
            </a:fld>
            <a:endParaRPr lang="fr-CA" altLang="fr-FR"/>
          </a:p>
        </p:txBody>
      </p:sp>
    </p:spTree>
    <p:extLst>
      <p:ext uri="{BB962C8B-B14F-4D97-AF65-F5344CB8AC3E}">
        <p14:creationId xmlns:p14="http://schemas.microsoft.com/office/powerpoint/2010/main" val="16915083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8B86BA-907F-4E64-A01E-6EAD320D6A6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B7EEDEB-0CDF-47CA-8F5A-2BFE948C9940}"/>
              </a:ext>
            </a:extLst>
          </p:cNvPr>
          <p:cNvSpPr>
            <a:spLocks noGrp="1"/>
          </p:cNvSpPr>
          <p:nvPr>
            <p:ph sz="half" idx="1"/>
          </p:nvPr>
        </p:nvSpPr>
        <p:spPr>
          <a:xfrm>
            <a:off x="457200" y="1600200"/>
            <a:ext cx="4033838" cy="45164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758CE994-1A7C-4D34-8409-FC16ABA37665}"/>
              </a:ext>
            </a:extLst>
          </p:cNvPr>
          <p:cNvSpPr>
            <a:spLocks noGrp="1"/>
          </p:cNvSpPr>
          <p:nvPr>
            <p:ph sz="half" idx="2"/>
          </p:nvPr>
        </p:nvSpPr>
        <p:spPr>
          <a:xfrm>
            <a:off x="4643438" y="1600200"/>
            <a:ext cx="4033837" cy="45164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numéro de diapositive 4">
            <a:extLst>
              <a:ext uri="{FF2B5EF4-FFF2-40B4-BE49-F238E27FC236}">
                <a16:creationId xmlns:a16="http://schemas.microsoft.com/office/drawing/2014/main" id="{DB68E3A6-BECC-4C57-9590-38BE276FB3BB}"/>
              </a:ext>
            </a:extLst>
          </p:cNvPr>
          <p:cNvSpPr>
            <a:spLocks noGrp="1"/>
          </p:cNvSpPr>
          <p:nvPr>
            <p:ph type="sldNum" idx="10"/>
          </p:nvPr>
        </p:nvSpPr>
        <p:spPr/>
        <p:txBody>
          <a:bodyPr/>
          <a:lstStyle>
            <a:lvl1pPr>
              <a:defRPr/>
            </a:lvl1pPr>
          </a:lstStyle>
          <a:p>
            <a:fld id="{694AEFA5-7E68-4716-8A41-4AE0656B07F7}" type="slidenum">
              <a:rPr lang="fr-CA" altLang="fr-FR"/>
              <a:pPr/>
              <a:t>‹N°›</a:t>
            </a:fld>
            <a:endParaRPr lang="fr-CA" altLang="fr-FR"/>
          </a:p>
        </p:txBody>
      </p:sp>
    </p:spTree>
    <p:extLst>
      <p:ext uri="{BB962C8B-B14F-4D97-AF65-F5344CB8AC3E}">
        <p14:creationId xmlns:p14="http://schemas.microsoft.com/office/powerpoint/2010/main" val="1030046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E0040-C3E3-42EE-BE29-426C119AAC7B}"/>
              </a:ext>
            </a:extLst>
          </p:cNvPr>
          <p:cNvSpPr>
            <a:spLocks noGrp="1"/>
          </p:cNvSpPr>
          <p:nvPr>
            <p:ph type="title"/>
          </p:nvPr>
        </p:nvSpPr>
        <p:spPr>
          <a:xfrm>
            <a:off x="630238" y="365125"/>
            <a:ext cx="78867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EECFF88-FB9B-4C5D-84DA-9D26F852D9D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37E7F36-6EC1-4C3A-8D35-3E0178248424}"/>
              </a:ext>
            </a:extLst>
          </p:cNvPr>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2DA21D4B-A41F-4E82-8BEE-9EE30E49381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352EA18-8120-46E2-B96C-02DEE5E14FB0}"/>
              </a:ext>
            </a:extLst>
          </p:cNvPr>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u numéro de diapositive 6">
            <a:extLst>
              <a:ext uri="{FF2B5EF4-FFF2-40B4-BE49-F238E27FC236}">
                <a16:creationId xmlns:a16="http://schemas.microsoft.com/office/drawing/2014/main" id="{6187A621-0F62-4DC5-8AC3-F38FC0F80F74}"/>
              </a:ext>
            </a:extLst>
          </p:cNvPr>
          <p:cNvSpPr>
            <a:spLocks noGrp="1"/>
          </p:cNvSpPr>
          <p:nvPr>
            <p:ph type="sldNum" idx="10"/>
          </p:nvPr>
        </p:nvSpPr>
        <p:spPr/>
        <p:txBody>
          <a:bodyPr/>
          <a:lstStyle>
            <a:lvl1pPr>
              <a:defRPr/>
            </a:lvl1pPr>
          </a:lstStyle>
          <a:p>
            <a:fld id="{301D072E-9756-4534-9B81-9B121CA7B8AD}" type="slidenum">
              <a:rPr lang="fr-CA" altLang="fr-FR"/>
              <a:pPr/>
              <a:t>‹N°›</a:t>
            </a:fld>
            <a:endParaRPr lang="fr-CA" altLang="fr-FR"/>
          </a:p>
        </p:txBody>
      </p:sp>
    </p:spTree>
    <p:extLst>
      <p:ext uri="{BB962C8B-B14F-4D97-AF65-F5344CB8AC3E}">
        <p14:creationId xmlns:p14="http://schemas.microsoft.com/office/powerpoint/2010/main" val="14674789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880C3A-3E11-4391-84E0-9C9EEC1D91D3}"/>
              </a:ext>
            </a:extLst>
          </p:cNvPr>
          <p:cNvSpPr>
            <a:spLocks noGrp="1"/>
          </p:cNvSpPr>
          <p:nvPr>
            <p:ph type="title"/>
          </p:nvPr>
        </p:nvSpPr>
        <p:spPr/>
        <p:txBody>
          <a:bodyPr/>
          <a:lstStyle/>
          <a:p>
            <a:r>
              <a:rPr lang="fr-FR"/>
              <a:t>Modifiez le style du titre</a:t>
            </a:r>
            <a:endParaRPr lang="fr-CA"/>
          </a:p>
        </p:txBody>
      </p:sp>
      <p:sp>
        <p:nvSpPr>
          <p:cNvPr id="3" name="Espace réservé du numéro de diapositive 2">
            <a:extLst>
              <a:ext uri="{FF2B5EF4-FFF2-40B4-BE49-F238E27FC236}">
                <a16:creationId xmlns:a16="http://schemas.microsoft.com/office/drawing/2014/main" id="{144BDE43-8111-483E-955C-5F0DD3AFF930}"/>
              </a:ext>
            </a:extLst>
          </p:cNvPr>
          <p:cNvSpPr>
            <a:spLocks noGrp="1"/>
          </p:cNvSpPr>
          <p:nvPr>
            <p:ph type="sldNum" idx="10"/>
          </p:nvPr>
        </p:nvSpPr>
        <p:spPr/>
        <p:txBody>
          <a:bodyPr/>
          <a:lstStyle>
            <a:lvl1pPr>
              <a:defRPr/>
            </a:lvl1pPr>
          </a:lstStyle>
          <a:p>
            <a:fld id="{07E2887A-58AB-43C5-B4F0-415B5442E6E7}" type="slidenum">
              <a:rPr lang="fr-CA" altLang="fr-FR"/>
              <a:pPr/>
              <a:t>‹N°›</a:t>
            </a:fld>
            <a:endParaRPr lang="fr-CA" altLang="fr-FR"/>
          </a:p>
        </p:txBody>
      </p:sp>
    </p:spTree>
    <p:extLst>
      <p:ext uri="{BB962C8B-B14F-4D97-AF65-F5344CB8AC3E}">
        <p14:creationId xmlns:p14="http://schemas.microsoft.com/office/powerpoint/2010/main" val="3710859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F55A961-D70C-4F64-AE6C-3D58AE8E1FDE}"/>
              </a:ext>
            </a:extLst>
          </p:cNvPr>
          <p:cNvSpPr>
            <a:spLocks noGrp="1"/>
          </p:cNvSpPr>
          <p:nvPr>
            <p:ph type="sldNum" idx="10"/>
          </p:nvPr>
        </p:nvSpPr>
        <p:spPr/>
        <p:txBody>
          <a:bodyPr/>
          <a:lstStyle>
            <a:lvl1pPr>
              <a:defRPr/>
            </a:lvl1pPr>
          </a:lstStyle>
          <a:p>
            <a:fld id="{FC789B46-9A96-4E32-8A61-0D72081DB055}" type="slidenum">
              <a:rPr lang="fr-CA" altLang="fr-FR"/>
              <a:pPr/>
              <a:t>‹N°›</a:t>
            </a:fld>
            <a:endParaRPr lang="fr-CA" altLang="fr-FR"/>
          </a:p>
        </p:txBody>
      </p:sp>
    </p:spTree>
    <p:extLst>
      <p:ext uri="{BB962C8B-B14F-4D97-AF65-F5344CB8AC3E}">
        <p14:creationId xmlns:p14="http://schemas.microsoft.com/office/powerpoint/2010/main" val="148562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5"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6"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B5B2D3EB-A236-4CCE-8040-11898E9E1407}" type="slidenum">
              <a:rPr lang="fr-CA" altLang="fr-FR"/>
              <a:pPr>
                <a:defRPr/>
              </a:pPr>
              <a:t>‹N°›</a:t>
            </a:fld>
            <a:endParaRPr lang="fr-CA" altLang="fr-FR"/>
          </a:p>
        </p:txBody>
      </p:sp>
    </p:spTree>
    <p:extLst>
      <p:ext uri="{BB962C8B-B14F-4D97-AF65-F5344CB8AC3E}">
        <p14:creationId xmlns:p14="http://schemas.microsoft.com/office/powerpoint/2010/main" val="27647672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495DCF-5AC0-4A62-971E-D2D83ADE3AA4}"/>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44639330-5894-4C05-B16F-8D577C568A1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20BDC202-AD49-4751-ACF6-89742585A2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u numéro de diapositive 4">
            <a:extLst>
              <a:ext uri="{FF2B5EF4-FFF2-40B4-BE49-F238E27FC236}">
                <a16:creationId xmlns:a16="http://schemas.microsoft.com/office/drawing/2014/main" id="{5EE68F47-D9C2-49AC-BF4A-1D041C0F9C3F}"/>
              </a:ext>
            </a:extLst>
          </p:cNvPr>
          <p:cNvSpPr>
            <a:spLocks noGrp="1"/>
          </p:cNvSpPr>
          <p:nvPr>
            <p:ph type="sldNum" idx="10"/>
          </p:nvPr>
        </p:nvSpPr>
        <p:spPr/>
        <p:txBody>
          <a:bodyPr/>
          <a:lstStyle>
            <a:lvl1pPr>
              <a:defRPr/>
            </a:lvl1pPr>
          </a:lstStyle>
          <a:p>
            <a:fld id="{AA446AD6-3F49-4B97-91AC-3912BFE269C6}" type="slidenum">
              <a:rPr lang="fr-CA" altLang="fr-FR"/>
              <a:pPr/>
              <a:t>‹N°›</a:t>
            </a:fld>
            <a:endParaRPr lang="fr-CA" altLang="fr-FR"/>
          </a:p>
        </p:txBody>
      </p:sp>
    </p:spTree>
    <p:extLst>
      <p:ext uri="{BB962C8B-B14F-4D97-AF65-F5344CB8AC3E}">
        <p14:creationId xmlns:p14="http://schemas.microsoft.com/office/powerpoint/2010/main" val="27562563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D863FF-A371-4649-9C1E-C42A4AC476DC}"/>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8236B9BC-BA37-41CE-9EEF-22DC741B71F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CC735BA9-0840-428A-BE6E-F30BAD9ED9B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u numéro de diapositive 4">
            <a:extLst>
              <a:ext uri="{FF2B5EF4-FFF2-40B4-BE49-F238E27FC236}">
                <a16:creationId xmlns:a16="http://schemas.microsoft.com/office/drawing/2014/main" id="{02CB1749-BB68-40BA-8913-610B4F84089D}"/>
              </a:ext>
            </a:extLst>
          </p:cNvPr>
          <p:cNvSpPr>
            <a:spLocks noGrp="1"/>
          </p:cNvSpPr>
          <p:nvPr>
            <p:ph type="sldNum" idx="10"/>
          </p:nvPr>
        </p:nvSpPr>
        <p:spPr/>
        <p:txBody>
          <a:bodyPr/>
          <a:lstStyle>
            <a:lvl1pPr>
              <a:defRPr/>
            </a:lvl1pPr>
          </a:lstStyle>
          <a:p>
            <a:fld id="{46BEB3E0-612D-4A87-8141-6939FD4D952D}" type="slidenum">
              <a:rPr lang="fr-CA" altLang="fr-FR"/>
              <a:pPr/>
              <a:t>‹N°›</a:t>
            </a:fld>
            <a:endParaRPr lang="fr-CA" altLang="fr-FR"/>
          </a:p>
        </p:txBody>
      </p:sp>
    </p:spTree>
    <p:extLst>
      <p:ext uri="{BB962C8B-B14F-4D97-AF65-F5344CB8AC3E}">
        <p14:creationId xmlns:p14="http://schemas.microsoft.com/office/powerpoint/2010/main" val="885292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D4DEDC-BF55-41DE-81FF-E69FB1DA91BE}"/>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8C7D15C-AF7A-4E85-A34E-1CAD4AC3CD3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numéro de diapositive 3">
            <a:extLst>
              <a:ext uri="{FF2B5EF4-FFF2-40B4-BE49-F238E27FC236}">
                <a16:creationId xmlns:a16="http://schemas.microsoft.com/office/drawing/2014/main" id="{32EB7D3F-A42F-4E3C-BFE3-F673FDFD86AB}"/>
              </a:ext>
            </a:extLst>
          </p:cNvPr>
          <p:cNvSpPr>
            <a:spLocks noGrp="1"/>
          </p:cNvSpPr>
          <p:nvPr>
            <p:ph type="sldNum" idx="10"/>
          </p:nvPr>
        </p:nvSpPr>
        <p:spPr/>
        <p:txBody>
          <a:bodyPr/>
          <a:lstStyle>
            <a:lvl1pPr>
              <a:defRPr/>
            </a:lvl1pPr>
          </a:lstStyle>
          <a:p>
            <a:fld id="{38500941-BE8D-40D9-8075-F9CC1D190826}" type="slidenum">
              <a:rPr lang="fr-CA" altLang="fr-FR"/>
              <a:pPr/>
              <a:t>‹N°›</a:t>
            </a:fld>
            <a:endParaRPr lang="fr-CA" altLang="fr-FR"/>
          </a:p>
        </p:txBody>
      </p:sp>
    </p:spTree>
    <p:extLst>
      <p:ext uri="{BB962C8B-B14F-4D97-AF65-F5344CB8AC3E}">
        <p14:creationId xmlns:p14="http://schemas.microsoft.com/office/powerpoint/2010/main" val="1273381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0BD9A10-9BBE-4CB1-AC34-23DADA0ADB11}"/>
              </a:ext>
            </a:extLst>
          </p:cNvPr>
          <p:cNvSpPr>
            <a:spLocks noGrp="1"/>
          </p:cNvSpPr>
          <p:nvPr>
            <p:ph type="title" orient="vert"/>
          </p:nvPr>
        </p:nvSpPr>
        <p:spPr>
          <a:xfrm>
            <a:off x="6623050" y="274638"/>
            <a:ext cx="2054225" cy="5842000"/>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601A275-0AE1-4A6A-8321-DECF682C6E4E}"/>
              </a:ext>
            </a:extLst>
          </p:cNvPr>
          <p:cNvSpPr>
            <a:spLocks noGrp="1"/>
          </p:cNvSpPr>
          <p:nvPr>
            <p:ph type="body" orient="vert" idx="1"/>
          </p:nvPr>
        </p:nvSpPr>
        <p:spPr>
          <a:xfrm>
            <a:off x="457200" y="274638"/>
            <a:ext cx="6013450" cy="58420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numéro de diapositive 3">
            <a:extLst>
              <a:ext uri="{FF2B5EF4-FFF2-40B4-BE49-F238E27FC236}">
                <a16:creationId xmlns:a16="http://schemas.microsoft.com/office/drawing/2014/main" id="{1947BABC-90D2-41AD-B9A0-219E618A1165}"/>
              </a:ext>
            </a:extLst>
          </p:cNvPr>
          <p:cNvSpPr>
            <a:spLocks noGrp="1"/>
          </p:cNvSpPr>
          <p:nvPr>
            <p:ph type="sldNum" idx="10"/>
          </p:nvPr>
        </p:nvSpPr>
        <p:spPr/>
        <p:txBody>
          <a:bodyPr/>
          <a:lstStyle>
            <a:lvl1pPr>
              <a:defRPr/>
            </a:lvl1pPr>
          </a:lstStyle>
          <a:p>
            <a:fld id="{0F94760D-76CF-4B57-B13D-FF8068FF3E6E}" type="slidenum">
              <a:rPr lang="fr-CA" altLang="fr-FR"/>
              <a:pPr/>
              <a:t>‹N°›</a:t>
            </a:fld>
            <a:endParaRPr lang="fr-CA" altLang="fr-FR"/>
          </a:p>
        </p:txBody>
      </p:sp>
    </p:spTree>
    <p:extLst>
      <p:ext uri="{BB962C8B-B14F-4D97-AF65-F5344CB8AC3E}">
        <p14:creationId xmlns:p14="http://schemas.microsoft.com/office/powerpoint/2010/main" val="96082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CA5E9500-4C74-4685-B95A-92950BB62D4E}" type="slidenum">
              <a:rPr lang="fr-CA" altLang="fr-FR"/>
              <a:pPr>
                <a:defRPr/>
              </a:pPr>
              <a:t>‹N°›</a:t>
            </a:fld>
            <a:endParaRPr lang="fr-CA" altLang="fr-FR"/>
          </a:p>
        </p:txBody>
      </p:sp>
    </p:spTree>
    <p:extLst>
      <p:ext uri="{BB962C8B-B14F-4D97-AF65-F5344CB8AC3E}">
        <p14:creationId xmlns:p14="http://schemas.microsoft.com/office/powerpoint/2010/main" val="383514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8"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9"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04F2FFD8-377A-40DB-A64A-76F38E8F76A0}" type="slidenum">
              <a:rPr lang="fr-CA" altLang="fr-FR"/>
              <a:pPr>
                <a:defRPr/>
              </a:pPr>
              <a:t>‹N°›</a:t>
            </a:fld>
            <a:endParaRPr lang="fr-CA" altLang="fr-FR"/>
          </a:p>
        </p:txBody>
      </p:sp>
    </p:spTree>
    <p:extLst>
      <p:ext uri="{BB962C8B-B14F-4D97-AF65-F5344CB8AC3E}">
        <p14:creationId xmlns:p14="http://schemas.microsoft.com/office/powerpoint/2010/main" val="153451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4"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5"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39640D24-949F-43B2-A98A-4B1C8864AFCF}" type="slidenum">
              <a:rPr lang="fr-CA" altLang="fr-FR"/>
              <a:pPr>
                <a:defRPr/>
              </a:pPr>
              <a:t>‹N°›</a:t>
            </a:fld>
            <a:endParaRPr lang="fr-CA" altLang="fr-FR"/>
          </a:p>
        </p:txBody>
      </p:sp>
    </p:spTree>
    <p:extLst>
      <p:ext uri="{BB962C8B-B14F-4D97-AF65-F5344CB8AC3E}">
        <p14:creationId xmlns:p14="http://schemas.microsoft.com/office/powerpoint/2010/main" val="314003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3"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4"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7BAC3C7D-268B-43BE-8FF4-1EAA07DA5AE7}" type="slidenum">
              <a:rPr lang="fr-CA" altLang="fr-FR"/>
              <a:pPr>
                <a:defRPr/>
              </a:pPr>
              <a:t>‹N°›</a:t>
            </a:fld>
            <a:endParaRPr lang="fr-CA" altLang="fr-FR"/>
          </a:p>
        </p:txBody>
      </p:sp>
    </p:spTree>
    <p:extLst>
      <p:ext uri="{BB962C8B-B14F-4D97-AF65-F5344CB8AC3E}">
        <p14:creationId xmlns:p14="http://schemas.microsoft.com/office/powerpoint/2010/main" val="349306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72FF6894-E06A-4B10-9329-D13DC1184605}" type="slidenum">
              <a:rPr lang="fr-CA" altLang="fr-FR"/>
              <a:pPr>
                <a:defRPr/>
              </a:pPr>
              <a:t>‹N°›</a:t>
            </a:fld>
            <a:endParaRPr lang="fr-CA" altLang="fr-FR"/>
          </a:p>
        </p:txBody>
      </p:sp>
    </p:spTree>
    <p:extLst>
      <p:ext uri="{BB962C8B-B14F-4D97-AF65-F5344CB8AC3E}">
        <p14:creationId xmlns:p14="http://schemas.microsoft.com/office/powerpoint/2010/main" val="329740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a:defRPr>
                <a:latin typeface="Times New Roman" pitchFamily="18" charset="0"/>
              </a:defRPr>
            </a:lvl1pPr>
          </a:lstStyle>
          <a:p>
            <a:pPr>
              <a:defRPr/>
            </a:pPr>
            <a:endParaRPr lang="fr-CA" altLang="fr-FR"/>
          </a:p>
        </p:txBody>
      </p:sp>
      <p:sp>
        <p:nvSpPr>
          <p:cNvPr id="6" name="Rectangle 5"/>
          <p:cNvSpPr>
            <a:spLocks noGrp="1" noChangeArrowheads="1"/>
          </p:cNvSpPr>
          <p:nvPr>
            <p:ph type="ftr" sz="quarter" idx="11"/>
          </p:nvPr>
        </p:nvSpPr>
        <p:spPr/>
        <p:txBody>
          <a:bodyPr/>
          <a:lstStyle>
            <a:lvl1pPr>
              <a:defRPr>
                <a:latin typeface="Times New Roman" pitchFamily="18" charset="0"/>
              </a:defRPr>
            </a:lvl1pPr>
          </a:lstStyle>
          <a:p>
            <a:pPr>
              <a:defRPr/>
            </a:pPr>
            <a:endParaRPr lang="fr-CA" altLang="fr-FR"/>
          </a:p>
        </p:txBody>
      </p:sp>
      <p:sp>
        <p:nvSpPr>
          <p:cNvPr id="7" name="Rectangle 6"/>
          <p:cNvSpPr>
            <a:spLocks noGrp="1" noChangeArrowheads="1"/>
          </p:cNvSpPr>
          <p:nvPr>
            <p:ph type="sldNum" sz="quarter" idx="12"/>
          </p:nvPr>
        </p:nvSpPr>
        <p:spPr/>
        <p:txBody>
          <a:bodyPr/>
          <a:lstStyle>
            <a:lvl1pPr>
              <a:defRPr>
                <a:latin typeface="Times New Roman" pitchFamily="18" charset="0"/>
              </a:defRPr>
            </a:lvl1pPr>
          </a:lstStyle>
          <a:p>
            <a:pPr>
              <a:defRPr/>
            </a:pPr>
            <a:fld id="{71549BE2-9314-427A-A8D3-0DA1795FE7DC}" type="slidenum">
              <a:rPr lang="fr-CA" altLang="fr-FR"/>
              <a:pPr>
                <a:defRPr/>
              </a:pPr>
              <a:t>‹N°›</a:t>
            </a:fld>
            <a:endParaRPr lang="fr-CA" altLang="fr-FR"/>
          </a:p>
        </p:txBody>
      </p:sp>
    </p:spTree>
    <p:extLst>
      <p:ext uri="{BB962C8B-B14F-4D97-AF65-F5344CB8AC3E}">
        <p14:creationId xmlns:p14="http://schemas.microsoft.com/office/powerpoint/2010/main" val="20221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altLang="fr-FR"/>
              <a:t>Cliquez pour modifier le style du titre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fontAlgn="base">
              <a:spcBef>
                <a:spcPct val="0"/>
              </a:spcBef>
              <a:spcAft>
                <a:spcPct val="0"/>
              </a:spcAft>
              <a:defRPr/>
            </a:pPr>
            <a:endParaRPr lang="fr-CA" alt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fontAlgn="base">
              <a:spcBef>
                <a:spcPct val="0"/>
              </a:spcBef>
              <a:spcAft>
                <a:spcPct val="0"/>
              </a:spcAft>
              <a:defRPr/>
            </a:pPr>
            <a:endParaRPr lang="fr-CA" alt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fontAlgn="base">
              <a:spcBef>
                <a:spcPct val="0"/>
              </a:spcBef>
              <a:spcAft>
                <a:spcPct val="0"/>
              </a:spcAft>
              <a:defRPr/>
            </a:pPr>
            <a:fld id="{7A1AE2E4-B293-47EA-B991-0417A1CBA0AB}" type="slidenum">
              <a:rPr lang="fr-CA" altLang="fr-FR"/>
              <a:pPr fontAlgn="base">
                <a:spcBef>
                  <a:spcPct val="0"/>
                </a:spcBef>
                <a:spcAft>
                  <a:spcPct val="0"/>
                </a:spcAft>
                <a:defRPr/>
              </a:pPr>
              <a:t>‹N°›</a:t>
            </a:fld>
            <a:endParaRPr lang="fr-CA" altLang="fr-FR"/>
          </a:p>
        </p:txBody>
      </p:sp>
    </p:spTree>
    <p:extLst>
      <p:ext uri="{BB962C8B-B14F-4D97-AF65-F5344CB8AC3E}">
        <p14:creationId xmlns:p14="http://schemas.microsoft.com/office/powerpoint/2010/main" val="3760100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alt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fr-CA" alt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fr-CA" altLang="fr-F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2E6AECA0-CC1A-4986-94CD-022DFD880ABF}" type="slidenum">
              <a:rPr lang="fr-CA" altLang="fr-FR">
                <a:solidFill>
                  <a:srgbClr val="000000"/>
                </a:solidFill>
              </a:rPr>
              <a:pPr fontAlgn="base">
                <a:spcBef>
                  <a:spcPct val="0"/>
                </a:spcBef>
                <a:spcAft>
                  <a:spcPct val="0"/>
                </a:spcAft>
                <a:defRPr/>
              </a:pPr>
              <a:t>‹N°›</a:t>
            </a:fld>
            <a:endParaRPr lang="fr-CA" altLang="fr-FR">
              <a:solidFill>
                <a:srgbClr val="000000"/>
              </a:solidFill>
            </a:endParaRPr>
          </a:p>
        </p:txBody>
      </p:sp>
    </p:spTree>
    <p:extLst>
      <p:ext uri="{BB962C8B-B14F-4D97-AF65-F5344CB8AC3E}">
        <p14:creationId xmlns:p14="http://schemas.microsoft.com/office/powerpoint/2010/main" val="2615049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CE8E4BB3-022B-4917-AF08-BA5EA7E499D2}"/>
              </a:ext>
            </a:extLst>
          </p:cNvPr>
          <p:cNvSpPr>
            <a:spLocks noGrp="1" noChangeArrowheads="1"/>
          </p:cNvSpPr>
          <p:nvPr>
            <p:ph type="title"/>
          </p:nvPr>
        </p:nvSpPr>
        <p:spPr bwMode="auto">
          <a:xfrm>
            <a:off x="457200" y="274638"/>
            <a:ext cx="8220075"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fr-FR"/>
              <a:t>Cliquez pour éditer le format du texte-titre</a:t>
            </a:r>
          </a:p>
        </p:txBody>
      </p:sp>
      <p:sp>
        <p:nvSpPr>
          <p:cNvPr id="1026" name="Rectangle 2">
            <a:extLst>
              <a:ext uri="{FF2B5EF4-FFF2-40B4-BE49-F238E27FC236}">
                <a16:creationId xmlns:a16="http://schemas.microsoft.com/office/drawing/2014/main" id="{DFE747E7-BC13-4688-8298-BB0BCE61323D}"/>
              </a:ext>
            </a:extLst>
          </p:cNvPr>
          <p:cNvSpPr>
            <a:spLocks noGrp="1" noChangeArrowheads="1"/>
          </p:cNvSpPr>
          <p:nvPr>
            <p:ph type="body" idx="1"/>
          </p:nvPr>
        </p:nvSpPr>
        <p:spPr bwMode="auto">
          <a:xfrm>
            <a:off x="457200" y="1600200"/>
            <a:ext cx="8220075" cy="451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a:p>
            <a:pPr lvl="4"/>
            <a:r>
              <a:rPr lang="en-GB" altLang="fr-FR"/>
              <a:t>Huitième niveau de plan</a:t>
            </a:r>
          </a:p>
          <a:p>
            <a:pPr lvl="4"/>
            <a:r>
              <a:rPr lang="en-GB" altLang="fr-FR"/>
              <a:t>Neuvième niveau de plan</a:t>
            </a:r>
          </a:p>
        </p:txBody>
      </p:sp>
      <p:sp>
        <p:nvSpPr>
          <p:cNvPr id="1027" name="Text Box 3">
            <a:extLst>
              <a:ext uri="{FF2B5EF4-FFF2-40B4-BE49-F238E27FC236}">
                <a16:creationId xmlns:a16="http://schemas.microsoft.com/office/drawing/2014/main" id="{5AA80E1C-876C-4D20-9F40-8A000C1193C9}"/>
              </a:ext>
            </a:extLst>
          </p:cNvPr>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1028" name="Text Box 4">
            <a:extLst>
              <a:ext uri="{FF2B5EF4-FFF2-40B4-BE49-F238E27FC236}">
                <a16:creationId xmlns:a16="http://schemas.microsoft.com/office/drawing/2014/main" id="{56E5368C-9BFC-40B1-98F9-E1F7D233FA09}"/>
              </a:ext>
            </a:extLst>
          </p:cNvPr>
          <p:cNvSpPr txBox="1">
            <a:spLocks noChangeArrowheads="1"/>
          </p:cNvSpPr>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CA"/>
          </a:p>
        </p:txBody>
      </p:sp>
      <p:sp>
        <p:nvSpPr>
          <p:cNvPr id="1029" name="Rectangle 5">
            <a:extLst>
              <a:ext uri="{FF2B5EF4-FFF2-40B4-BE49-F238E27FC236}">
                <a16:creationId xmlns:a16="http://schemas.microsoft.com/office/drawing/2014/main" id="{373CA8CA-FC7A-4E19-878E-69C95EF0CD77}"/>
              </a:ext>
            </a:extLst>
          </p:cNvPr>
          <p:cNvSpPr>
            <a:spLocks noGrp="1" noChangeArrowheads="1"/>
          </p:cNvSpPr>
          <p:nvPr>
            <p:ph type="sldNum"/>
          </p:nvPr>
        </p:nvSpPr>
        <p:spPr bwMode="auto">
          <a:xfrm>
            <a:off x="6553200" y="6245225"/>
            <a:ext cx="21240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2C87841F-79D1-4DA9-B7B7-9B64B5EF5E33}" type="slidenum">
              <a:rPr lang="fr-CA" altLang="fr-FR"/>
              <a:pPr/>
              <a:t>‹N°›</a:t>
            </a:fld>
            <a:endParaRPr lang="fr-CA" altLang="fr-FR"/>
          </a:p>
        </p:txBody>
      </p:sp>
    </p:spTree>
    <p:extLst>
      <p:ext uri="{BB962C8B-B14F-4D97-AF65-F5344CB8AC3E}">
        <p14:creationId xmlns:p14="http://schemas.microsoft.com/office/powerpoint/2010/main" val="471913314"/>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1042988" y="1430338"/>
            <a:ext cx="734543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25000"/>
              </a:spcBef>
              <a:spcAft>
                <a:spcPct val="0"/>
              </a:spcAft>
              <a:defRPr/>
            </a:pPr>
            <a:r>
              <a:rPr lang="fr-CA" altLang="fr-FR" sz="3200" b="1" i="1" dirty="0">
                <a:solidFill>
                  <a:srgbClr val="2D2D8A">
                    <a:lumMod val="75000"/>
                  </a:srgbClr>
                </a:solidFill>
                <a:effectLst>
                  <a:outerShdw blurRad="38100" dist="38100" dir="2700000" algn="tl">
                    <a:srgbClr val="C0C0C0"/>
                  </a:outerShdw>
                </a:effectLst>
              </a:rPr>
              <a:t>Bonnes pratiques d’hygiène et salubrité alimentaires - Module 4</a:t>
            </a:r>
          </a:p>
        </p:txBody>
      </p:sp>
      <p:pic>
        <p:nvPicPr>
          <p:cNvPr id="260100" name="Picture 8" descr="MC90007877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8538" y="3644900"/>
            <a:ext cx="4349750"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0101" name="Espace réservé du numéro de diapositive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A59C03D-7ED1-4E69-9D23-0F3261E5B374}" type="slidenum">
              <a:rPr lang="fr-CA" altLang="fr-FR" sz="1400" smtClean="0">
                <a:solidFill>
                  <a:srgbClr val="000000"/>
                </a:solidFill>
                <a:latin typeface="Times New Roman" pitchFamily="18" charset="0"/>
              </a:rPr>
              <a:pPr eaLnBrk="1" hangingPunct="1">
                <a:spcBef>
                  <a:spcPct val="0"/>
                </a:spcBef>
                <a:buFontTx/>
                <a:buNone/>
              </a:pPr>
              <a:t>1</a:t>
            </a:fld>
            <a:endParaRPr lang="fr-CA" altLang="fr-FR" sz="1400">
              <a:solidFill>
                <a:srgbClr val="000000"/>
              </a:solidFill>
              <a:latin typeface="Times New Roman" pitchFamily="18" charset="0"/>
            </a:endParaRPr>
          </a:p>
        </p:txBody>
      </p:sp>
      <p:sp>
        <p:nvSpPr>
          <p:cNvPr id="260102" name="Rectangle 1"/>
          <p:cNvSpPr>
            <a:spLocks noChangeArrowheads="1"/>
          </p:cNvSpPr>
          <p:nvPr/>
        </p:nvSpPr>
        <p:spPr bwMode="auto">
          <a:xfrm>
            <a:off x="2286000" y="2705796"/>
            <a:ext cx="45894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CA" altLang="fr-FR" sz="1600" b="1" dirty="0">
                <a:solidFill>
                  <a:srgbClr val="000000"/>
                </a:solidFill>
                <a:latin typeface="Arial Black" pitchFamily="34" charset="0"/>
              </a:rPr>
              <a:t>Rose Marie Duret (Rosie)</a:t>
            </a:r>
            <a:endParaRPr lang="fr-CA" altLang="fr-FR" sz="1600" b="1" dirty="0">
              <a:solidFill>
                <a:srgbClr val="000000"/>
              </a:solidFill>
              <a:latin typeface="Arial Black" pitchFamily="34" charset="0"/>
            </a:endParaRPr>
          </a:p>
          <a:p>
            <a:pPr algn="ctr" eaLnBrk="1" fontAlgn="base" hangingPunct="1">
              <a:spcBef>
                <a:spcPct val="50000"/>
              </a:spcBef>
              <a:spcAft>
                <a:spcPct val="0"/>
              </a:spcAft>
              <a:buFontTx/>
              <a:buNone/>
            </a:pPr>
            <a:r>
              <a:rPr lang="fr-CA" altLang="fr-FR" sz="1600" b="1" dirty="0">
                <a:solidFill>
                  <a:srgbClr val="000000"/>
                </a:solidFill>
                <a:latin typeface="Arial Black" pitchFamily="34" charset="0"/>
              </a:rPr>
              <a:t>Conseillère Volontaire</a:t>
            </a:r>
          </a:p>
        </p:txBody>
      </p:sp>
      <p:pic>
        <p:nvPicPr>
          <p:cNvPr id="7" name="Picture 3" descr="signatureFR">
            <a:extLst>
              <a:ext uri="{FF2B5EF4-FFF2-40B4-BE49-F238E27FC236}">
                <a16:creationId xmlns:a16="http://schemas.microsoft.com/office/drawing/2014/main" id="{00000000-0008-0000-0000-00000400000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23528" y="365126"/>
            <a:ext cx="3390900" cy="495300"/>
          </a:xfrm>
          <a:prstGeom prst="rect">
            <a:avLst/>
          </a:prstGeom>
          <a:noFill/>
          <a:ln>
            <a:noFill/>
          </a:ln>
        </p:spPr>
      </p:pic>
    </p:spTree>
    <p:extLst>
      <p:ext uri="{BB962C8B-B14F-4D97-AF65-F5344CB8AC3E}">
        <p14:creationId xmlns:p14="http://schemas.microsoft.com/office/powerpoint/2010/main" val="141435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115616" y="908720"/>
            <a:ext cx="7128792"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1700809"/>
            <a:ext cx="8071048" cy="483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Quand se laver les mains (suite)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manipulateur d’aliments doit se laver les mains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a:t>
            </a:r>
            <a:r>
              <a:rPr kumimoji="0" lang="fr-CA" altLang="fr-FR" sz="2400" b="0" i="0" u="none" strike="noStrike" kern="1200" cap="none" spc="0" normalizeH="0" baseline="0" noProof="0" dirty="0" err="1">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vant</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de mettre des gants et après les avoir enlevés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nettoyé les tables des clients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Entre la manipulation des aliments et de l’argent de la caisse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Avant de manipuler des aliments prêts à manger</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CC45CC8E-552F-4C37-BDB8-B159C2A071B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61973398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764704"/>
            <a:ext cx="734481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1700809"/>
            <a:ext cx="8071048" cy="4772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Tenue vestimentaire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a:t>
            </a:r>
            <a:r>
              <a:rPr kumimoji="0" lang="fr-CA" altLang="fr-FR" sz="2400" b="0" i="0" u="none" strike="noStrike" kern="1200" cap="none" spc="0" normalizeH="0" baseline="0" noProof="0" dirty="0" err="1">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orter</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des vêtements propres, utilisés exclusivement pour le travail en question</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Porter un bonnet ou une résille qui recouvre entièrement les cheveux</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Enlever, avant de commencer votre quart de travail, tous les bijoux (montres, bracelets, bagues, boucle d’oreilles, colliers), ou tout autre objet pouvant tomber dans les aliments (perçage sur le nez ou les sourcils, faux ongles, faux cils, etc.)</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A7E2D145-C685-4F7C-8C23-CE95E8F5630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398571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3" end="3"/>
                                            </p:txEl>
                                          </p:spTgt>
                                        </p:tgtEl>
                                        <p:attrNameLst>
                                          <p:attrName>style.visibility</p:attrName>
                                        </p:attrNameLst>
                                      </p:cBhvr>
                                      <p:to>
                                        <p:strVal val="visible"/>
                                      </p:to>
                                    </p:set>
                                    <p:anim calcmode="lin" valueType="num">
                                      <p:cBhvr additive="repl">
                                        <p:cTn id="18" dur="500" fill="hold"/>
                                        <p:tgtEl>
                                          <p:spTgt spid="339971">
                                            <p:txEl>
                                              <p:pRg st="3" end="3"/>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5" end="5"/>
                                            </p:txEl>
                                          </p:spTgt>
                                        </p:tgtEl>
                                        <p:attrNameLst>
                                          <p:attrName>style.visibility</p:attrName>
                                        </p:attrNameLst>
                                      </p:cBhvr>
                                      <p:to>
                                        <p:strVal val="visible"/>
                                      </p:to>
                                    </p:set>
                                    <p:anim calcmode="lin" valueType="num">
                                      <p:cBhvr additive="repl">
                                        <p:cTn id="24"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7" end="7"/>
                                            </p:txEl>
                                          </p:spTgt>
                                        </p:tgtEl>
                                        <p:attrNameLst>
                                          <p:attrName>style.visibility</p:attrName>
                                        </p:attrNameLst>
                                      </p:cBhvr>
                                      <p:to>
                                        <p:strVal val="visible"/>
                                      </p:to>
                                    </p:set>
                                    <p:anim calcmode="lin" valueType="num">
                                      <p:cBhvr additive="repl">
                                        <p:cTn id="30"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533400" y="692250"/>
            <a:ext cx="8071048"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1700809"/>
            <a:ext cx="8071048" cy="44649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Tenue vestimentaire (suite)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Porter les ongles courts, propres et sans vernis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Porter un couvre-barbe (une moustache qui dépasse la commissure des lèvres doit être recouverte d’un couvre barbe)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objets permettant de pallier un handicap  peuvent être portés à condition de s’assurer qu’ils ne peuvent contaminer les aliments </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0BE9CFCC-072B-4AF0-A4AE-B41B44A7A6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368702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3" end="3"/>
                                            </p:txEl>
                                          </p:spTgt>
                                        </p:tgtEl>
                                        <p:attrNameLst>
                                          <p:attrName>style.visibility</p:attrName>
                                        </p:attrNameLst>
                                      </p:cBhvr>
                                      <p:to>
                                        <p:strVal val="visible"/>
                                      </p:to>
                                    </p:set>
                                    <p:anim calcmode="lin" valueType="num">
                                      <p:cBhvr additive="repl">
                                        <p:cTn id="18" dur="500" fill="hold"/>
                                        <p:tgtEl>
                                          <p:spTgt spid="339971">
                                            <p:txEl>
                                              <p:pRg st="3" end="3"/>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5" end="5"/>
                                            </p:txEl>
                                          </p:spTgt>
                                        </p:tgtEl>
                                        <p:attrNameLst>
                                          <p:attrName>style.visibility</p:attrName>
                                        </p:attrNameLst>
                                      </p:cBhvr>
                                      <p:to>
                                        <p:strVal val="visible"/>
                                      </p:to>
                                    </p:set>
                                    <p:anim calcmode="lin" valueType="num">
                                      <p:cBhvr additive="repl">
                                        <p:cTn id="24"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7" end="7"/>
                                            </p:txEl>
                                          </p:spTgt>
                                        </p:tgtEl>
                                        <p:attrNameLst>
                                          <p:attrName>style.visibility</p:attrName>
                                        </p:attrNameLst>
                                      </p:cBhvr>
                                      <p:to>
                                        <p:strVal val="visible"/>
                                      </p:to>
                                    </p:set>
                                    <p:anim calcmode="lin" valueType="num">
                                      <p:cBhvr additive="repl">
                                        <p:cTn id="30"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764704"/>
            <a:ext cx="7488832"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1700809"/>
            <a:ext cx="8071048" cy="4618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État de santé et Blessures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Si vous souffrez d’une maladie pouvant contaminer les aliments ou si vous présentez des symptômes comme la diarrhée, la nausée, le vomissement ou la fièvre, il faut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En informer d’abord votre employeur</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Et s’il y a lieu consulter un médecin</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Durant cette période, vous devez éviter d’être en contact avec les aliments </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220CB692-2950-41B5-A4D2-9F5FE143DD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24652088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3" end="3"/>
                                            </p:txEl>
                                          </p:spTgt>
                                        </p:tgtEl>
                                        <p:attrNameLst>
                                          <p:attrName>style.visibility</p:attrName>
                                        </p:attrNameLst>
                                      </p:cBhvr>
                                      <p:to>
                                        <p:strVal val="visible"/>
                                      </p:to>
                                    </p:set>
                                    <p:anim calcmode="lin" valueType="num">
                                      <p:cBhvr additive="repl">
                                        <p:cTn id="18" dur="500" fill="hold"/>
                                        <p:tgtEl>
                                          <p:spTgt spid="339971">
                                            <p:txEl>
                                              <p:pRg st="3" end="3"/>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5" end="5"/>
                                            </p:txEl>
                                          </p:spTgt>
                                        </p:tgtEl>
                                        <p:attrNameLst>
                                          <p:attrName>style.visibility</p:attrName>
                                        </p:attrNameLst>
                                      </p:cBhvr>
                                      <p:to>
                                        <p:strVal val="visible"/>
                                      </p:to>
                                    </p:set>
                                    <p:anim calcmode="lin" valueType="num">
                                      <p:cBhvr additive="repl">
                                        <p:cTn id="24"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7" end="7"/>
                                            </p:txEl>
                                          </p:spTgt>
                                        </p:tgtEl>
                                        <p:attrNameLst>
                                          <p:attrName>style.visibility</p:attrName>
                                        </p:attrNameLst>
                                      </p:cBhvr>
                                      <p:to>
                                        <p:strVal val="visible"/>
                                      </p:to>
                                    </p:set>
                                    <p:anim calcmode="lin" valueType="num">
                                      <p:cBhvr additive="repl">
                                        <p:cTn id="30"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9" end="9"/>
                                            </p:txEl>
                                          </p:spTgt>
                                        </p:tgtEl>
                                        <p:attrNameLst>
                                          <p:attrName>style.visibility</p:attrName>
                                        </p:attrNameLst>
                                      </p:cBhvr>
                                      <p:to>
                                        <p:strVal val="visible"/>
                                      </p:to>
                                    </p:set>
                                    <p:anim calcmode="lin" valueType="num">
                                      <p:cBhvr additive="repl">
                                        <p:cTn id="36" dur="500" fill="hold"/>
                                        <p:tgtEl>
                                          <p:spTgt spid="339971">
                                            <p:txEl>
                                              <p:pRg st="9" end="9"/>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9" end="9"/>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476672"/>
            <a:ext cx="7272808"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83568" y="1268761"/>
            <a:ext cx="8003232" cy="588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État de santé et Blessures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Voici quelques précisions concernant les gants: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sont obligatoires lorsque vous avez une blessure non infectée à la main</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doivent être propres, imperméables et suffisamment long pour recouvrir entièrement le pansement sur la blessure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ne doivent pas être faits ou saupoudrés de latex</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ne remplacent pas le lavage des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ne doivent servir qu’une seule fois et ne jamais être lavés ni réutilisés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CD90976F-03FF-4003-9884-A552FCB6A2A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633"/>
            <a:ext cx="3600400" cy="432047"/>
          </a:xfrm>
          <a:prstGeom prst="rect">
            <a:avLst/>
          </a:prstGeom>
          <a:noFill/>
          <a:ln>
            <a:noFill/>
          </a:ln>
        </p:spPr>
      </p:pic>
    </p:spTree>
    <p:extLst>
      <p:ext uri="{BB962C8B-B14F-4D97-AF65-F5344CB8AC3E}">
        <p14:creationId xmlns:p14="http://schemas.microsoft.com/office/powerpoint/2010/main" val="217879053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3" end="3"/>
                                            </p:txEl>
                                          </p:spTgt>
                                        </p:tgtEl>
                                        <p:attrNameLst>
                                          <p:attrName>style.visibility</p:attrName>
                                        </p:attrNameLst>
                                      </p:cBhvr>
                                      <p:to>
                                        <p:strVal val="visible"/>
                                      </p:to>
                                    </p:set>
                                    <p:anim calcmode="lin" valueType="num">
                                      <p:cBhvr additive="repl">
                                        <p:cTn id="24" dur="500" fill="hold"/>
                                        <p:tgtEl>
                                          <p:spTgt spid="339971">
                                            <p:txEl>
                                              <p:pRg st="3" end="3"/>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7" end="7"/>
                                            </p:txEl>
                                          </p:spTgt>
                                        </p:tgtEl>
                                        <p:attrNameLst>
                                          <p:attrName>style.visibility</p:attrName>
                                        </p:attrNameLst>
                                      </p:cBhvr>
                                      <p:to>
                                        <p:strVal val="visible"/>
                                      </p:to>
                                    </p:set>
                                    <p:anim calcmode="lin" valueType="num">
                                      <p:cBhvr additive="repl">
                                        <p:cTn id="36"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9" end="9"/>
                                            </p:txEl>
                                          </p:spTgt>
                                        </p:tgtEl>
                                        <p:attrNameLst>
                                          <p:attrName>style.visibility</p:attrName>
                                        </p:attrNameLst>
                                      </p:cBhvr>
                                      <p:to>
                                        <p:strVal val="visible"/>
                                      </p:to>
                                    </p:set>
                                    <p:anim calcmode="lin" valueType="num">
                                      <p:cBhvr additive="repl">
                                        <p:cTn id="42" dur="500" fill="hold"/>
                                        <p:tgtEl>
                                          <p:spTgt spid="339971">
                                            <p:txEl>
                                              <p:pRg st="9" end="9"/>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9" end="9"/>
                                            </p:txEl>
                                          </p:spTgt>
                                        </p:tgtEl>
                                        <p:attrNameLst>
                                          <p:attrName>ppt_y</p:attrName>
                                        </p:attrNameLst>
                                      </p:cBhvr>
                                      <p:tavLst>
                                        <p:tav tm="100000">
                                          <p:val>
                                            <p:strVal val="#ppt_y"/>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339971">
                                            <p:txEl>
                                              <p:pRg st="11" end="11"/>
                                            </p:txEl>
                                          </p:spTgt>
                                        </p:tgtEl>
                                        <p:attrNameLst>
                                          <p:attrName>style.visibility</p:attrName>
                                        </p:attrNameLst>
                                      </p:cBhvr>
                                      <p:to>
                                        <p:strVal val="visible"/>
                                      </p:to>
                                    </p:set>
                                    <p:anim calcmode="lin" valueType="num">
                                      <p:cBhvr additive="repl">
                                        <p:cTn id="48" dur="500" fill="hold"/>
                                        <p:tgtEl>
                                          <p:spTgt spid="339971">
                                            <p:txEl>
                                              <p:pRg st="11" end="11"/>
                                            </p:txEl>
                                          </p:spTgt>
                                        </p:tgtEl>
                                        <p:attrNameLst>
                                          <p:attrName>ppt_x</p:attrName>
                                        </p:attrNameLst>
                                      </p:cBhvr>
                                      <p:tavLst>
                                        <p:tav tm="100000">
                                          <p:val>
                                            <p:strVal val="0-#ppt_w/2"/>
                                          </p:val>
                                        </p:tav>
                                        <p:tav>
                                          <p:val>
                                            <p:strVal val="#ppt_x"/>
                                          </p:val>
                                        </p:tav>
                                      </p:tavLst>
                                    </p:anim>
                                    <p:anim calcmode="lin" valueType="num">
                                      <p:cBhvr additive="repl">
                                        <p:cTn id="49" dur="500" fill="hold"/>
                                        <p:tgtEl>
                                          <p:spTgt spid="339971">
                                            <p:txEl>
                                              <p:pRg st="11" end="11"/>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457200" y="508746"/>
            <a:ext cx="8229600"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dirty="0">
                <a:solidFill>
                  <a:srgbClr val="222268"/>
                </a:solidFill>
                <a:effectLst>
                  <a:outerShdw blurRad="38100" dist="38100" dir="2700000" algn="tl">
                    <a:srgbClr val="C0C0C0"/>
                  </a:outerShdw>
                </a:effectLst>
              </a:rPr>
              <a:t>Hygiène et salubrité des aliments</a:t>
            </a: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83568" y="1268761"/>
            <a:ext cx="8003232" cy="508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État de santé et Blessures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 faut remplacer les gants: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Aussitôt qu’ils sont souillés ou déchirés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a:t>
            </a:r>
            <a:r>
              <a:rPr kumimoji="0" lang="fr-CA" altLang="fr-FR" sz="2400" b="0"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orsque</a:t>
            </a: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l’on change de tâche ou que l’on prépare des aliments différents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manipulé des aliments crus et avant de manipuler des aliments cuits ou prêts à manger</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touché une surface contaminée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a:t>
            </a:r>
            <a:r>
              <a:rPr kumimoji="0" lang="fr-CA" altLang="fr-FR" sz="2400" b="0" i="0" u="none" strike="noStrike" kern="1200" cap="none" spc="0" normalizeH="0" baseline="0" noProof="0" dirty="0" err="1">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haque</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fois qu’il y a un risque de contamination des aliments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52D496CB-1F5A-4AF1-9DBC-00B8442D1A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36526"/>
            <a:ext cx="3600400" cy="372219"/>
          </a:xfrm>
          <a:prstGeom prst="rect">
            <a:avLst/>
          </a:prstGeom>
          <a:noFill/>
          <a:ln>
            <a:noFill/>
          </a:ln>
        </p:spPr>
      </p:pic>
    </p:spTree>
    <p:extLst>
      <p:ext uri="{BB962C8B-B14F-4D97-AF65-F5344CB8AC3E}">
        <p14:creationId xmlns:p14="http://schemas.microsoft.com/office/powerpoint/2010/main" val="28783923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10" end="10"/>
                                            </p:txEl>
                                          </p:spTgt>
                                        </p:tgtEl>
                                        <p:attrNameLst>
                                          <p:attrName>style.visibility</p:attrName>
                                        </p:attrNameLst>
                                      </p:cBhvr>
                                      <p:to>
                                        <p:strVal val="visible"/>
                                      </p:to>
                                    </p:set>
                                    <p:anim calcmode="lin" valueType="num">
                                      <p:cBhvr additive="repl">
                                        <p:cTn id="42" dur="500" fill="hold"/>
                                        <p:tgtEl>
                                          <p:spTgt spid="339971">
                                            <p:txEl>
                                              <p:pRg st="10" end="10"/>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10" end="10"/>
                                            </p:txEl>
                                          </p:spTgt>
                                        </p:tgtEl>
                                        <p:attrNameLst>
                                          <p:attrName>ppt_y</p:attrName>
                                        </p:attrNameLst>
                                      </p:cBhvr>
                                      <p:tavLst>
                                        <p:tav tm="100000">
                                          <p:val>
                                            <p:strVal val="#ppt_y"/>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339971">
                                            <p:txEl>
                                              <p:pRg st="12" end="12"/>
                                            </p:txEl>
                                          </p:spTgt>
                                        </p:tgtEl>
                                        <p:attrNameLst>
                                          <p:attrName>style.visibility</p:attrName>
                                        </p:attrNameLst>
                                      </p:cBhvr>
                                      <p:to>
                                        <p:strVal val="visible"/>
                                      </p:to>
                                    </p:set>
                                    <p:anim calcmode="lin" valueType="num">
                                      <p:cBhvr additive="repl">
                                        <p:cTn id="48" dur="500" fill="hold"/>
                                        <p:tgtEl>
                                          <p:spTgt spid="339971">
                                            <p:txEl>
                                              <p:pRg st="12" end="12"/>
                                            </p:txEl>
                                          </p:spTgt>
                                        </p:tgtEl>
                                        <p:attrNameLst>
                                          <p:attrName>ppt_x</p:attrName>
                                        </p:attrNameLst>
                                      </p:cBhvr>
                                      <p:tavLst>
                                        <p:tav tm="100000">
                                          <p:val>
                                            <p:strVal val="0-#ppt_w/2"/>
                                          </p:val>
                                        </p:tav>
                                        <p:tav>
                                          <p:val>
                                            <p:strVal val="#ppt_x"/>
                                          </p:val>
                                        </p:tav>
                                      </p:tavLst>
                                    </p:anim>
                                    <p:anim calcmode="lin" valueType="num">
                                      <p:cBhvr additive="repl">
                                        <p:cTn id="49" dur="500" fill="hold"/>
                                        <p:tgtEl>
                                          <p:spTgt spid="339971">
                                            <p:txEl>
                                              <p:pRg st="12" end="12"/>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115616" y="435245"/>
            <a:ext cx="7128792"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83568" y="1268761"/>
            <a:ext cx="8003232" cy="529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Comportement - déplacement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personnel doit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S’abstenir de consommer des aliments dans les locaux de préparation des aliments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cuisinier ne doit pas goûter les aliments qu’il prépare directement au-dessus des plats et utiliser une seule fois la cuillère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Éviter les déplacements d’une zone contaminée vers l’aire de préparation (marche en avant)</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9B4940B6-4AA4-438D-A2FE-4269A4E06FC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1"/>
            <a:ext cx="3528392" cy="360040"/>
          </a:xfrm>
          <a:prstGeom prst="rect">
            <a:avLst/>
          </a:prstGeom>
          <a:noFill/>
          <a:ln>
            <a:noFill/>
          </a:ln>
        </p:spPr>
      </p:pic>
    </p:spTree>
    <p:extLst>
      <p:ext uri="{BB962C8B-B14F-4D97-AF65-F5344CB8AC3E}">
        <p14:creationId xmlns:p14="http://schemas.microsoft.com/office/powerpoint/2010/main" val="188127627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3" end="3"/>
                                            </p:txEl>
                                          </p:spTgt>
                                        </p:tgtEl>
                                        <p:attrNameLst>
                                          <p:attrName>style.visibility</p:attrName>
                                        </p:attrNameLst>
                                      </p:cBhvr>
                                      <p:to>
                                        <p:strVal val="visible"/>
                                      </p:to>
                                    </p:set>
                                    <p:anim calcmode="lin" valueType="num">
                                      <p:cBhvr additive="repl">
                                        <p:cTn id="18" dur="500" fill="hold"/>
                                        <p:tgtEl>
                                          <p:spTgt spid="339971">
                                            <p:txEl>
                                              <p:pRg st="3" end="3"/>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5" end="5"/>
                                            </p:txEl>
                                          </p:spTgt>
                                        </p:tgtEl>
                                        <p:attrNameLst>
                                          <p:attrName>style.visibility</p:attrName>
                                        </p:attrNameLst>
                                      </p:cBhvr>
                                      <p:to>
                                        <p:strVal val="visible"/>
                                      </p:to>
                                    </p:set>
                                    <p:anim calcmode="lin" valueType="num">
                                      <p:cBhvr additive="repl">
                                        <p:cTn id="24"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7" end="7"/>
                                            </p:txEl>
                                          </p:spTgt>
                                        </p:tgtEl>
                                        <p:attrNameLst>
                                          <p:attrName>style.visibility</p:attrName>
                                        </p:attrNameLst>
                                      </p:cBhvr>
                                      <p:to>
                                        <p:strVal val="visible"/>
                                      </p:to>
                                    </p:set>
                                    <p:anim calcmode="lin" valueType="num">
                                      <p:cBhvr additive="repl">
                                        <p:cTn id="30"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9" end="9"/>
                                            </p:txEl>
                                          </p:spTgt>
                                        </p:tgtEl>
                                        <p:attrNameLst>
                                          <p:attrName>style.visibility</p:attrName>
                                        </p:attrNameLst>
                                      </p:cBhvr>
                                      <p:to>
                                        <p:strVal val="visible"/>
                                      </p:to>
                                    </p:set>
                                    <p:anim calcmode="lin" valueType="num">
                                      <p:cBhvr additive="repl">
                                        <p:cTn id="36" dur="500" fill="hold"/>
                                        <p:tgtEl>
                                          <p:spTgt spid="339971">
                                            <p:txEl>
                                              <p:pRg st="9" end="9"/>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9" end="9"/>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5" name="Text Box 1">
            <a:extLst>
              <a:ext uri="{FF2B5EF4-FFF2-40B4-BE49-F238E27FC236}">
                <a16:creationId xmlns:a16="http://schemas.microsoft.com/office/drawing/2014/main" id="{B468DF7D-09C6-40AC-8BC8-C8C4D335BE70}"/>
              </a:ext>
            </a:extLst>
          </p:cNvPr>
          <p:cNvSpPr txBox="1">
            <a:spLocks noChangeArrowheads="1"/>
          </p:cNvSpPr>
          <p:nvPr/>
        </p:nvSpPr>
        <p:spPr bwMode="auto">
          <a:xfrm>
            <a:off x="1043608" y="764704"/>
            <a:ext cx="7416823"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8947" name="Text Box 3">
            <a:extLst>
              <a:ext uri="{FF2B5EF4-FFF2-40B4-BE49-F238E27FC236}">
                <a16:creationId xmlns:a16="http://schemas.microsoft.com/office/drawing/2014/main" id="{9A543E96-1DCF-4F0C-A10D-CB741B3430AF}"/>
              </a:ext>
            </a:extLst>
          </p:cNvPr>
          <p:cNvSpPr txBox="1">
            <a:spLocks noChangeArrowheads="1"/>
          </p:cNvSpPr>
          <p:nvPr/>
        </p:nvSpPr>
        <p:spPr bwMode="auto">
          <a:xfrm>
            <a:off x="533400" y="1988840"/>
            <a:ext cx="8071048" cy="4772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a:t>
            </a: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 Qualifications - Registres</a:t>
            </a:r>
          </a:p>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a:t>
            </a:r>
          </a:p>
          <a:p>
            <a:pPr marL="171450" marR="0" lvl="0" indent="-17145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qualifié (formation en Hygiène et Salubrité alimentaires)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indent="-282575" defTabSz="449263" fontAlgn="base">
              <a:spcBef>
                <a:spcPts val="1800"/>
              </a:spcBef>
              <a:spcAft>
                <a:spcPct val="0"/>
              </a:spcAft>
              <a:buClr>
                <a:srgbClr val="222268"/>
              </a:buClr>
              <a:buSzPct val="100000"/>
              <a:buFont typeface="Arial Black" panose="020B0A04020102020204" pitchFamily="34" charset="0"/>
              <a:buChar char="•"/>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Registre répertoriant les membres du personnel formés en hygiène et salubrité des aliments</a:t>
            </a:r>
          </a:p>
          <a:p>
            <a:pPr marL="565150" marR="0" lvl="1"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8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8948" name="Text Box 4">
            <a:extLst>
              <a:ext uri="{FF2B5EF4-FFF2-40B4-BE49-F238E27FC236}">
                <a16:creationId xmlns:a16="http://schemas.microsoft.com/office/drawing/2014/main" id="{49893F51-1D88-4641-88ED-E6FBE7C84B9D}"/>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4497B1C-A396-4AEE-A8A5-8A9540C046F8}"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F469A783-C19D-438A-AEE9-E8A7C876B3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07467341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8945"/>
                                        </p:tgtEl>
                                        <p:attrNameLst>
                                          <p:attrName>style.visibility</p:attrName>
                                        </p:attrNameLst>
                                      </p:cBhvr>
                                      <p:to>
                                        <p:strVal val="visible"/>
                                      </p:to>
                                    </p:set>
                                    <p:animEffect transition="in" filter="dissolve">
                                      <p:cBhvr additive="repl">
                                        <p:cTn id="7" dur="500"/>
                                        <p:tgtEl>
                                          <p:spTgt spid="3389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8947">
                                            <p:txEl>
                                              <p:pRg st="0" end="0"/>
                                            </p:txEl>
                                          </p:spTgt>
                                        </p:tgtEl>
                                        <p:attrNameLst>
                                          <p:attrName>style.visibility</p:attrName>
                                        </p:attrNameLst>
                                      </p:cBhvr>
                                      <p:to>
                                        <p:strVal val="visible"/>
                                      </p:to>
                                    </p:set>
                                    <p:anim calcmode="lin" valueType="num">
                                      <p:cBhvr additive="repl">
                                        <p:cTn id="12" dur="500" fill="hold"/>
                                        <p:tgtEl>
                                          <p:spTgt spid="338947">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8947">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8947">
                                            <p:txEl>
                                              <p:pRg st="1" end="1"/>
                                            </p:txEl>
                                          </p:spTgt>
                                        </p:tgtEl>
                                        <p:attrNameLst>
                                          <p:attrName>style.visibility</p:attrName>
                                        </p:attrNameLst>
                                      </p:cBhvr>
                                      <p:to>
                                        <p:strVal val="visible"/>
                                      </p:to>
                                    </p:set>
                                    <p:anim calcmode="lin" valueType="num">
                                      <p:cBhvr additive="repl">
                                        <p:cTn id="18" dur="500" fill="hold"/>
                                        <p:tgtEl>
                                          <p:spTgt spid="338947">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894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8947">
                                            <p:txEl>
                                              <p:pRg st="2" end="2"/>
                                            </p:txEl>
                                          </p:spTgt>
                                        </p:tgtEl>
                                        <p:attrNameLst>
                                          <p:attrName>style.visibility</p:attrName>
                                        </p:attrNameLst>
                                      </p:cBhvr>
                                      <p:to>
                                        <p:strVal val="visible"/>
                                      </p:to>
                                    </p:set>
                                    <p:anim calcmode="lin" valueType="num">
                                      <p:cBhvr additive="repl">
                                        <p:cTn id="24" dur="500" fill="hold"/>
                                        <p:tgtEl>
                                          <p:spTgt spid="338947">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8947">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8947">
                                            <p:txEl>
                                              <p:pRg st="4" end="4"/>
                                            </p:txEl>
                                          </p:spTgt>
                                        </p:tgtEl>
                                        <p:attrNameLst>
                                          <p:attrName>style.visibility</p:attrName>
                                        </p:attrNameLst>
                                      </p:cBhvr>
                                      <p:to>
                                        <p:strVal val="visible"/>
                                      </p:to>
                                    </p:set>
                                    <p:anim calcmode="lin" valueType="num">
                                      <p:cBhvr additive="repl">
                                        <p:cTn id="30" dur="500" fill="hold"/>
                                        <p:tgtEl>
                                          <p:spTgt spid="338947">
                                            <p:txEl>
                                              <p:pRg st="4" end="4"/>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8947">
                                            <p:txEl>
                                              <p:pRg st="4" end="4"/>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5" name="Text Box 1">
            <a:extLst>
              <a:ext uri="{FF2B5EF4-FFF2-40B4-BE49-F238E27FC236}">
                <a16:creationId xmlns:a16="http://schemas.microsoft.com/office/drawing/2014/main" id="{B468DF7D-09C6-40AC-8BC8-C8C4D335BE70}"/>
              </a:ext>
            </a:extLst>
          </p:cNvPr>
          <p:cNvSpPr txBox="1">
            <a:spLocks noChangeArrowheads="1"/>
          </p:cNvSpPr>
          <p:nvPr/>
        </p:nvSpPr>
        <p:spPr bwMode="auto">
          <a:xfrm>
            <a:off x="827584" y="620688"/>
            <a:ext cx="7488831"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8947" name="Text Box 3">
            <a:extLst>
              <a:ext uri="{FF2B5EF4-FFF2-40B4-BE49-F238E27FC236}">
                <a16:creationId xmlns:a16="http://schemas.microsoft.com/office/drawing/2014/main" id="{9A543E96-1DCF-4F0C-A10D-CB741B3430AF}"/>
              </a:ext>
            </a:extLst>
          </p:cNvPr>
          <p:cNvSpPr txBox="1">
            <a:spLocks noChangeArrowheads="1"/>
          </p:cNvSpPr>
          <p:nvPr/>
        </p:nvSpPr>
        <p:spPr bwMode="auto">
          <a:xfrm>
            <a:off x="533400" y="1484784"/>
            <a:ext cx="8153400"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Exercice </a:t>
            </a:r>
          </a:p>
          <a:p>
            <a:pPr marL="0" marR="0" lvl="0" indent="-635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Dans une aire de préparation d’aliments, le manipulateur a une blessure à la main non protégée</a:t>
            </a:r>
          </a:p>
          <a:p>
            <a:pPr marL="0" marR="0" lvl="0" indent="-635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L’utilisation de liquide ou de gel à base d’alcool pour le lavage des mains est-elle suffisante?</a:t>
            </a:r>
          </a:p>
          <a:p>
            <a:pPr marL="0" marR="0" lvl="0" indent="-635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Quel élément parmi les 5 M est ciblé?</a:t>
            </a:r>
          </a:p>
          <a:p>
            <a:pPr marL="0" marR="0" lvl="0" indent="-635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Quels sont les moyens à mettre en place pour contrôler la contamination des aliments?</a:t>
            </a: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8948" name="Text Box 4">
            <a:extLst>
              <a:ext uri="{FF2B5EF4-FFF2-40B4-BE49-F238E27FC236}">
                <a16:creationId xmlns:a16="http://schemas.microsoft.com/office/drawing/2014/main" id="{49893F51-1D88-4641-88ED-E6FBE7C84B9D}"/>
              </a:ext>
            </a:extLst>
          </p:cNvPr>
          <p:cNvSpPr txBox="1">
            <a:spLocks noChangeArrowheads="1"/>
          </p:cNvSpPr>
          <p:nvPr/>
        </p:nvSpPr>
        <p:spPr bwMode="auto">
          <a:xfrm>
            <a:off x="7956376" y="6245225"/>
            <a:ext cx="730424"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4497B1C-A396-4AEE-A8A5-8A9540C046F8}"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18</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22D2250E-BC43-4561-9928-4541E4A6399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02079"/>
            <a:ext cx="3816424" cy="346602"/>
          </a:xfrm>
          <a:prstGeom prst="rect">
            <a:avLst/>
          </a:prstGeom>
          <a:noFill/>
          <a:ln>
            <a:noFill/>
          </a:ln>
        </p:spPr>
      </p:pic>
    </p:spTree>
    <p:extLst>
      <p:ext uri="{BB962C8B-B14F-4D97-AF65-F5344CB8AC3E}">
        <p14:creationId xmlns:p14="http://schemas.microsoft.com/office/powerpoint/2010/main" val="220415497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8945"/>
                                        </p:tgtEl>
                                        <p:attrNameLst>
                                          <p:attrName>style.visibility</p:attrName>
                                        </p:attrNameLst>
                                      </p:cBhvr>
                                      <p:to>
                                        <p:strVal val="visible"/>
                                      </p:to>
                                    </p:set>
                                    <p:animEffect transition="in" filter="dissolve">
                                      <p:cBhvr additive="repl">
                                        <p:cTn id="7" dur="500"/>
                                        <p:tgtEl>
                                          <p:spTgt spid="3389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8947">
                                            <p:txEl>
                                              <p:pRg st="0" end="0"/>
                                            </p:txEl>
                                          </p:spTgt>
                                        </p:tgtEl>
                                        <p:attrNameLst>
                                          <p:attrName>style.visibility</p:attrName>
                                        </p:attrNameLst>
                                      </p:cBhvr>
                                      <p:to>
                                        <p:strVal val="visible"/>
                                      </p:to>
                                    </p:set>
                                    <p:anim calcmode="lin" valueType="num">
                                      <p:cBhvr additive="repl">
                                        <p:cTn id="12" dur="500" fill="hold"/>
                                        <p:tgtEl>
                                          <p:spTgt spid="338947">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8947">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8947">
                                            <p:txEl>
                                              <p:pRg st="1" end="1"/>
                                            </p:txEl>
                                          </p:spTgt>
                                        </p:tgtEl>
                                        <p:attrNameLst>
                                          <p:attrName>style.visibility</p:attrName>
                                        </p:attrNameLst>
                                      </p:cBhvr>
                                      <p:to>
                                        <p:strVal val="visible"/>
                                      </p:to>
                                    </p:set>
                                    <p:anim calcmode="lin" valueType="num">
                                      <p:cBhvr additive="repl">
                                        <p:cTn id="18" dur="500" fill="hold"/>
                                        <p:tgtEl>
                                          <p:spTgt spid="338947">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894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8947">
                                            <p:txEl>
                                              <p:pRg st="2" end="2"/>
                                            </p:txEl>
                                          </p:spTgt>
                                        </p:tgtEl>
                                        <p:attrNameLst>
                                          <p:attrName>style.visibility</p:attrName>
                                        </p:attrNameLst>
                                      </p:cBhvr>
                                      <p:to>
                                        <p:strVal val="visible"/>
                                      </p:to>
                                    </p:set>
                                    <p:anim calcmode="lin" valueType="num">
                                      <p:cBhvr additive="repl">
                                        <p:cTn id="24" dur="500" fill="hold"/>
                                        <p:tgtEl>
                                          <p:spTgt spid="338947">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8947">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8947">
                                            <p:txEl>
                                              <p:pRg st="3" end="3"/>
                                            </p:txEl>
                                          </p:spTgt>
                                        </p:tgtEl>
                                        <p:attrNameLst>
                                          <p:attrName>style.visibility</p:attrName>
                                        </p:attrNameLst>
                                      </p:cBhvr>
                                      <p:to>
                                        <p:strVal val="visible"/>
                                      </p:to>
                                    </p:set>
                                    <p:anim calcmode="lin" valueType="num">
                                      <p:cBhvr additive="repl">
                                        <p:cTn id="30" dur="500" fill="hold"/>
                                        <p:tgtEl>
                                          <p:spTgt spid="338947">
                                            <p:txEl>
                                              <p:pRg st="3" end="3"/>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8947">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8947">
                                            <p:txEl>
                                              <p:pRg st="4" end="4"/>
                                            </p:txEl>
                                          </p:spTgt>
                                        </p:tgtEl>
                                        <p:attrNameLst>
                                          <p:attrName>style.visibility</p:attrName>
                                        </p:attrNameLst>
                                      </p:cBhvr>
                                      <p:to>
                                        <p:strVal val="visible"/>
                                      </p:to>
                                    </p:set>
                                    <p:anim calcmode="lin" valueType="num">
                                      <p:cBhvr additive="repl">
                                        <p:cTn id="36" dur="500" fill="hold"/>
                                        <p:tgtEl>
                                          <p:spTgt spid="338947">
                                            <p:txEl>
                                              <p:pRg st="4" end="4"/>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8947">
                                            <p:txEl>
                                              <p:pRg st="4" end="4"/>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5" name="Text Box 1">
            <a:extLst>
              <a:ext uri="{FF2B5EF4-FFF2-40B4-BE49-F238E27FC236}">
                <a16:creationId xmlns:a16="http://schemas.microsoft.com/office/drawing/2014/main" id="{B468DF7D-09C6-40AC-8BC8-C8C4D335BE70}"/>
              </a:ext>
            </a:extLst>
          </p:cNvPr>
          <p:cNvSpPr txBox="1">
            <a:spLocks noChangeArrowheads="1"/>
          </p:cNvSpPr>
          <p:nvPr/>
        </p:nvSpPr>
        <p:spPr bwMode="auto">
          <a:xfrm>
            <a:off x="1043608" y="692696"/>
            <a:ext cx="7272807"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8947" name="Text Box 3">
            <a:extLst>
              <a:ext uri="{FF2B5EF4-FFF2-40B4-BE49-F238E27FC236}">
                <a16:creationId xmlns:a16="http://schemas.microsoft.com/office/drawing/2014/main" id="{9A543E96-1DCF-4F0C-A10D-CB741B3430AF}"/>
              </a:ext>
            </a:extLst>
          </p:cNvPr>
          <p:cNvSpPr txBox="1">
            <a:spLocks noChangeArrowheads="1"/>
          </p:cNvSpPr>
          <p:nvPr/>
        </p:nvSpPr>
        <p:spPr bwMode="auto">
          <a:xfrm>
            <a:off x="533400" y="1484784"/>
            <a:ext cx="8153400" cy="508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Réponse 1 :</a:t>
            </a:r>
          </a:p>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L’élément Main-d'œuvre est ciblé, les moyens de contrôle pour le point «État de santé et blessures» doit être mis en place</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gants sont obligatoires lorsque le manipulateur d’aliment a une blessure non infectée à la main</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doivent être propres, imperméables et suffisamment longs pour recouvrir entièrement le pansement sur la blessure</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Ils ne remplacent pas le lavage des mains</a:t>
            </a: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8948" name="Text Box 4">
            <a:extLst>
              <a:ext uri="{FF2B5EF4-FFF2-40B4-BE49-F238E27FC236}">
                <a16:creationId xmlns:a16="http://schemas.microsoft.com/office/drawing/2014/main" id="{49893F51-1D88-4641-88ED-E6FBE7C84B9D}"/>
              </a:ext>
            </a:extLst>
          </p:cNvPr>
          <p:cNvSpPr txBox="1">
            <a:spLocks noChangeArrowheads="1"/>
          </p:cNvSpPr>
          <p:nvPr/>
        </p:nvSpPr>
        <p:spPr bwMode="auto">
          <a:xfrm>
            <a:off x="7956376" y="6245225"/>
            <a:ext cx="730424"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4497B1C-A396-4AEE-A8A5-8A9540C046F8}"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19</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7BC905E0-0363-4471-9A85-2F75FECB434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5154022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8945"/>
                                        </p:tgtEl>
                                        <p:attrNameLst>
                                          <p:attrName>style.visibility</p:attrName>
                                        </p:attrNameLst>
                                      </p:cBhvr>
                                      <p:to>
                                        <p:strVal val="visible"/>
                                      </p:to>
                                    </p:set>
                                    <p:animEffect transition="in" filter="dissolve">
                                      <p:cBhvr additive="repl">
                                        <p:cTn id="7" dur="500"/>
                                        <p:tgtEl>
                                          <p:spTgt spid="3389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8947">
                                            <p:txEl>
                                              <p:pRg st="0" end="0"/>
                                            </p:txEl>
                                          </p:spTgt>
                                        </p:tgtEl>
                                        <p:attrNameLst>
                                          <p:attrName>style.visibility</p:attrName>
                                        </p:attrNameLst>
                                      </p:cBhvr>
                                      <p:to>
                                        <p:strVal val="visible"/>
                                      </p:to>
                                    </p:set>
                                    <p:anim calcmode="lin" valueType="num">
                                      <p:cBhvr additive="repl">
                                        <p:cTn id="12" dur="500" fill="hold"/>
                                        <p:tgtEl>
                                          <p:spTgt spid="338947">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8947">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8947">
                                            <p:txEl>
                                              <p:pRg st="1" end="1"/>
                                            </p:txEl>
                                          </p:spTgt>
                                        </p:tgtEl>
                                        <p:attrNameLst>
                                          <p:attrName>style.visibility</p:attrName>
                                        </p:attrNameLst>
                                      </p:cBhvr>
                                      <p:to>
                                        <p:strVal val="visible"/>
                                      </p:to>
                                    </p:set>
                                    <p:anim calcmode="lin" valueType="num">
                                      <p:cBhvr additive="repl">
                                        <p:cTn id="18" dur="500" fill="hold"/>
                                        <p:tgtEl>
                                          <p:spTgt spid="338947">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894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8947">
                                            <p:txEl>
                                              <p:pRg st="2" end="2"/>
                                            </p:txEl>
                                          </p:spTgt>
                                        </p:tgtEl>
                                        <p:attrNameLst>
                                          <p:attrName>style.visibility</p:attrName>
                                        </p:attrNameLst>
                                      </p:cBhvr>
                                      <p:to>
                                        <p:strVal val="visible"/>
                                      </p:to>
                                    </p:set>
                                    <p:anim calcmode="lin" valueType="num">
                                      <p:cBhvr additive="repl">
                                        <p:cTn id="24" dur="500" fill="hold"/>
                                        <p:tgtEl>
                                          <p:spTgt spid="338947">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8947">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8947">
                                            <p:txEl>
                                              <p:pRg st="3" end="3"/>
                                            </p:txEl>
                                          </p:spTgt>
                                        </p:tgtEl>
                                        <p:attrNameLst>
                                          <p:attrName>style.visibility</p:attrName>
                                        </p:attrNameLst>
                                      </p:cBhvr>
                                      <p:to>
                                        <p:strVal val="visible"/>
                                      </p:to>
                                    </p:set>
                                    <p:anim calcmode="lin" valueType="num">
                                      <p:cBhvr additive="repl">
                                        <p:cTn id="30" dur="500" fill="hold"/>
                                        <p:tgtEl>
                                          <p:spTgt spid="338947">
                                            <p:txEl>
                                              <p:pRg st="3" end="3"/>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8947">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8947">
                                            <p:txEl>
                                              <p:pRg st="4" end="4"/>
                                            </p:txEl>
                                          </p:spTgt>
                                        </p:tgtEl>
                                        <p:attrNameLst>
                                          <p:attrName>style.visibility</p:attrName>
                                        </p:attrNameLst>
                                      </p:cBhvr>
                                      <p:to>
                                        <p:strVal val="visible"/>
                                      </p:to>
                                    </p:set>
                                    <p:anim calcmode="lin" valueType="num">
                                      <p:cBhvr additive="repl">
                                        <p:cTn id="36" dur="500" fill="hold"/>
                                        <p:tgtEl>
                                          <p:spTgt spid="338947">
                                            <p:txEl>
                                              <p:pRg st="4" end="4"/>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8947">
                                            <p:txEl>
                                              <p:pRg st="4" end="4"/>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4"/>
          <p:cNvSpPr txBox="1">
            <a:spLocks noChangeArrowheads="1"/>
          </p:cNvSpPr>
          <p:nvPr/>
        </p:nvSpPr>
        <p:spPr bwMode="auto">
          <a:xfrm>
            <a:off x="827584" y="820759"/>
            <a:ext cx="77768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defTabSz="449263" eaLnBrk="1" fontAlgn="base" hangingPunct="1">
              <a:spcBef>
                <a:spcPct val="0"/>
              </a:spcBef>
              <a:spcAft>
                <a:spcPct val="0"/>
              </a:spcAft>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altLang="fr-FR" sz="4000" b="1" i="1">
                <a:solidFill>
                  <a:srgbClr val="222268"/>
                </a:solidFill>
                <a:effectLst>
                  <a:outerShdw blurRad="38100" dist="38100" dir="2700000" algn="tl">
                    <a:srgbClr val="C0C0C0"/>
                  </a:outerShdw>
                </a:effectLst>
                <a:latin typeface="Times New Roman" panose="02020603050405020304" pitchFamily="18" charset="0"/>
                <a:ea typeface="Microsoft YaHei" panose="020B0503020204020204" pitchFamily="34" charset="-122"/>
              </a:rPr>
              <a:t>Hygiène et salubrité des aliments</a:t>
            </a:r>
            <a:endParaRPr lang="fr-CA" altLang="fr-FR" sz="4000" b="1" i="1" dirty="0">
              <a:solidFill>
                <a:srgbClr val="222268"/>
              </a:solidFill>
              <a:effectLst>
                <a:outerShdw blurRad="38100" dist="38100" dir="2700000" algn="tl">
                  <a:srgbClr val="C0C0C0"/>
                </a:outerShdw>
              </a:effectLst>
              <a:latin typeface="Times New Roman" panose="02020603050405020304" pitchFamily="18" charset="0"/>
              <a:ea typeface="Microsoft YaHei" panose="020B0503020204020204" pitchFamily="34" charset="-122"/>
            </a:endParaRPr>
          </a:p>
        </p:txBody>
      </p:sp>
      <p:sp>
        <p:nvSpPr>
          <p:cNvPr id="2055" name="Text Box 7"/>
          <p:cNvSpPr txBox="1">
            <a:spLocks noChangeArrowheads="1"/>
          </p:cNvSpPr>
          <p:nvPr/>
        </p:nvSpPr>
        <p:spPr bwMode="auto">
          <a:xfrm>
            <a:off x="642392" y="1514798"/>
            <a:ext cx="8147248"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algn="ctr" fontAlgn="base">
              <a:spcBef>
                <a:spcPct val="25000"/>
              </a:spcBef>
              <a:spcAft>
                <a:spcPct val="0"/>
              </a:spcAft>
              <a:defRPr/>
            </a:pPr>
            <a:r>
              <a:rPr lang="en-CA" altLang="fr-FR" sz="3200" b="1" i="1" dirty="0">
                <a:solidFill>
                  <a:srgbClr val="000000"/>
                </a:solidFill>
                <a:effectLst>
                  <a:outerShdw blurRad="38100" dist="38100" dir="2700000" algn="tl">
                    <a:srgbClr val="C0C0C0"/>
                  </a:outerShdw>
                </a:effectLst>
              </a:rPr>
              <a:t>Plan Module 4</a:t>
            </a:r>
            <a:endParaRPr lang="fr-CA" altLang="fr-FR" sz="3200" b="1" i="1" dirty="0">
              <a:solidFill>
                <a:srgbClr val="000000"/>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3200" b="1" i="1" dirty="0" err="1">
                <a:solidFill>
                  <a:srgbClr val="2D2D8A">
                    <a:lumMod val="75000"/>
                  </a:srgbClr>
                </a:solidFill>
                <a:effectLst>
                  <a:outerShdw blurRad="38100" dist="38100" dir="2700000" algn="tl">
                    <a:srgbClr val="C0C0C0"/>
                  </a:outerShdw>
                </a:effectLst>
              </a:rPr>
              <a:t>Objectifs</a:t>
            </a:r>
            <a:endParaRPr lang="en-CA" altLang="fr-FR" sz="3200" b="1" i="1" dirty="0">
              <a:solidFill>
                <a:srgbClr val="2D2D8A">
                  <a:lumMod val="75000"/>
                </a:srgb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3200" b="1" i="1" dirty="0">
                <a:solidFill>
                  <a:srgbClr val="000000"/>
                </a:solidFill>
                <a:effectLst>
                  <a:outerShdw blurRad="38100" dist="38100" dir="2700000" algn="tl">
                    <a:srgbClr val="C0C0C0"/>
                  </a:outerShdw>
                </a:effectLst>
              </a:rPr>
              <a:t>Main-d’oeuvre: lavage des mains, tenue </a:t>
            </a:r>
            <a:r>
              <a:rPr lang="en-CA" altLang="fr-FR" sz="3200" b="1" i="1" dirty="0" err="1">
                <a:solidFill>
                  <a:srgbClr val="000000"/>
                </a:solidFill>
                <a:effectLst>
                  <a:outerShdw blurRad="38100" dist="38100" dir="2700000" algn="tl">
                    <a:srgbClr val="C0C0C0"/>
                  </a:outerShdw>
                </a:effectLst>
              </a:rPr>
              <a:t>vestimentaire</a:t>
            </a:r>
            <a:r>
              <a:rPr lang="en-CA" altLang="fr-FR" sz="3200" b="1" i="1" dirty="0">
                <a:solidFill>
                  <a:srgbClr val="000000"/>
                </a:solidFill>
                <a:effectLst>
                  <a:outerShdw blurRad="38100" dist="38100" dir="2700000" algn="tl">
                    <a:srgbClr val="C0C0C0"/>
                  </a:outerShdw>
                </a:effectLst>
              </a:rPr>
              <a:t>  </a:t>
            </a:r>
            <a:endParaRPr lang="en-CA" altLang="fr-FR" sz="3200" b="1" i="1" dirty="0">
              <a:solidFill>
                <a:srgbClr val="2D2D8A">
                  <a:lumMod val="75000"/>
                </a:srgb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3200" b="1" i="1" dirty="0">
                <a:solidFill>
                  <a:schemeClr val="accent2">
                    <a:lumMod val="75000"/>
                  </a:schemeClr>
                </a:solidFill>
                <a:effectLst>
                  <a:outerShdw blurRad="38100" dist="38100" dir="2700000" algn="tl">
                    <a:srgbClr val="C0C0C0"/>
                  </a:outerShdw>
                </a:effectLst>
              </a:rPr>
              <a:t>Matériel : État des </a:t>
            </a:r>
            <a:r>
              <a:rPr lang="en-CA" altLang="fr-FR" sz="3200" b="1" i="1" dirty="0" err="1">
                <a:solidFill>
                  <a:schemeClr val="accent2">
                    <a:lumMod val="75000"/>
                  </a:schemeClr>
                </a:solidFill>
                <a:effectLst>
                  <a:outerShdw blurRad="38100" dist="38100" dir="2700000" algn="tl">
                    <a:srgbClr val="C0C0C0"/>
                  </a:outerShdw>
                </a:effectLst>
              </a:rPr>
              <a:t>équipements</a:t>
            </a:r>
            <a:r>
              <a:rPr lang="en-CA" altLang="fr-FR" sz="3200" b="1" i="1" dirty="0">
                <a:solidFill>
                  <a:schemeClr val="accent2">
                    <a:lumMod val="75000"/>
                  </a:schemeClr>
                </a:solidFill>
                <a:effectLst>
                  <a:outerShdw blurRad="38100" dist="38100" dir="2700000" algn="tl">
                    <a:srgbClr val="C0C0C0"/>
                  </a:outerShdw>
                </a:effectLst>
              </a:rPr>
              <a:t> et </a:t>
            </a:r>
            <a:r>
              <a:rPr lang="en-CA" altLang="fr-FR" sz="3200" b="1" i="1" dirty="0" err="1">
                <a:solidFill>
                  <a:schemeClr val="accent2">
                    <a:lumMod val="75000"/>
                  </a:schemeClr>
                </a:solidFill>
                <a:effectLst>
                  <a:outerShdw blurRad="38100" dist="38100" dir="2700000" algn="tl">
                    <a:srgbClr val="C0C0C0"/>
                  </a:outerShdw>
                </a:effectLst>
              </a:rPr>
              <a:t>entretien</a:t>
            </a:r>
            <a:endParaRPr lang="en-CA" altLang="fr-FR" sz="3200" b="1" i="1" dirty="0">
              <a:solidFill>
                <a:schemeClr val="accent2">
                  <a:lumMod val="75000"/>
                </a:scheme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3200" b="1" i="1" dirty="0">
                <a:effectLst>
                  <a:outerShdw blurRad="38100" dist="38100" dir="2700000" algn="tl">
                    <a:srgbClr val="C0C0C0"/>
                  </a:outerShdw>
                </a:effectLst>
              </a:rPr>
              <a:t>Milieu </a:t>
            </a:r>
            <a:r>
              <a:rPr lang="en-CA" altLang="fr-FR" sz="3200" b="1" i="1" dirty="0" err="1">
                <a:effectLst>
                  <a:outerShdw blurRad="38100" dist="38100" dir="2700000" algn="tl">
                    <a:srgbClr val="C0C0C0"/>
                  </a:outerShdw>
                </a:effectLst>
              </a:rPr>
              <a:t>environnant</a:t>
            </a:r>
            <a:r>
              <a:rPr lang="en-CA" altLang="fr-FR" sz="3200" b="1" i="1" dirty="0">
                <a:effectLst>
                  <a:outerShdw blurRad="38100" dist="38100" dir="2700000" algn="tl">
                    <a:srgbClr val="C0C0C0"/>
                  </a:outerShdw>
                </a:effectLst>
              </a:rPr>
              <a:t> </a:t>
            </a:r>
            <a:r>
              <a:rPr lang="en-CA" altLang="fr-FR" sz="3200" b="1" i="1" dirty="0" err="1">
                <a:effectLst>
                  <a:outerShdw blurRad="38100" dist="38100" dir="2700000" algn="tl">
                    <a:srgbClr val="C0C0C0"/>
                  </a:outerShdw>
                </a:effectLst>
              </a:rPr>
              <a:t>l’aliment</a:t>
            </a:r>
            <a:r>
              <a:rPr lang="en-CA" altLang="fr-FR" sz="3200" b="1" i="1" dirty="0">
                <a:effectLst>
                  <a:outerShdw blurRad="38100" dist="38100" dir="2700000" algn="tl">
                    <a:srgbClr val="C0C0C0"/>
                  </a:outerShdw>
                </a:effectLst>
              </a:rPr>
              <a:t> </a:t>
            </a:r>
            <a:r>
              <a:rPr lang="en-CA" altLang="fr-FR" sz="3200" b="1" i="1" dirty="0" err="1">
                <a:effectLst>
                  <a:outerShdw blurRad="38100" dist="38100" dir="2700000" algn="tl">
                    <a:srgbClr val="C0C0C0"/>
                  </a:outerShdw>
                </a:effectLst>
              </a:rPr>
              <a:t>ainsi</a:t>
            </a:r>
            <a:r>
              <a:rPr lang="en-CA" altLang="fr-FR" sz="3200" b="1" i="1" dirty="0">
                <a:effectLst>
                  <a:outerShdw blurRad="38100" dist="38100" dir="2700000" algn="tl">
                    <a:srgbClr val="C0C0C0"/>
                  </a:outerShdw>
                </a:effectLst>
              </a:rPr>
              <a:t> que </a:t>
            </a:r>
            <a:r>
              <a:rPr lang="en-CA" altLang="fr-FR" sz="3200" b="1" i="1" dirty="0" err="1">
                <a:effectLst>
                  <a:outerShdw blurRad="38100" dist="38100" dir="2700000" algn="tl">
                    <a:srgbClr val="C0C0C0"/>
                  </a:outerShdw>
                </a:effectLst>
              </a:rPr>
              <a:t>leur</a:t>
            </a:r>
            <a:r>
              <a:rPr lang="en-CA" altLang="fr-FR" sz="3200" b="1" i="1" dirty="0">
                <a:effectLst>
                  <a:outerShdw blurRad="38100" dist="38100" dir="2700000" algn="tl">
                    <a:srgbClr val="C0C0C0"/>
                  </a:outerShdw>
                </a:effectLst>
              </a:rPr>
              <a:t> manipulation</a:t>
            </a:r>
          </a:p>
          <a:p>
            <a:pPr marL="457200" indent="-457200" fontAlgn="base">
              <a:spcBef>
                <a:spcPct val="25000"/>
              </a:spcBef>
              <a:spcAft>
                <a:spcPct val="0"/>
              </a:spcAft>
              <a:buFont typeface="Arial" panose="020B0604020202020204" pitchFamily="34" charset="0"/>
              <a:buChar char="•"/>
              <a:defRPr/>
            </a:pPr>
            <a:r>
              <a:rPr lang="en-CA" altLang="fr-FR" sz="3200" b="1" i="1" dirty="0" err="1">
                <a:solidFill>
                  <a:schemeClr val="accent2">
                    <a:lumMod val="75000"/>
                  </a:schemeClr>
                </a:solidFill>
                <a:effectLst>
                  <a:outerShdw blurRad="38100" dist="38100" dir="2700000" algn="tl">
                    <a:srgbClr val="C0C0C0"/>
                  </a:outerShdw>
                </a:effectLst>
              </a:rPr>
              <a:t>Registre</a:t>
            </a:r>
            <a:endParaRPr lang="en-CA" altLang="fr-FR" sz="3200" b="1" i="1" dirty="0">
              <a:solidFill>
                <a:schemeClr val="accent2">
                  <a:lumMod val="75000"/>
                </a:scheme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endParaRPr lang="en-CA" altLang="fr-FR" sz="3200" b="1" i="1" dirty="0">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endParaRPr lang="en-CA" altLang="fr-FR" sz="3200" b="1" i="1" dirty="0">
              <a:effectLst>
                <a:outerShdw blurRad="38100" dist="38100" dir="2700000" algn="tl">
                  <a:srgbClr val="C0C0C0"/>
                </a:outerShdw>
              </a:effectLst>
            </a:endParaRPr>
          </a:p>
          <a:p>
            <a:pPr fontAlgn="base">
              <a:spcBef>
                <a:spcPct val="25000"/>
              </a:spcBef>
              <a:spcAft>
                <a:spcPct val="0"/>
              </a:spcAft>
              <a:defRPr/>
            </a:pPr>
            <a:endParaRPr lang="en-CA" altLang="fr-FR" sz="3200" b="1" i="1" dirty="0">
              <a:solidFill>
                <a:srgbClr val="000000"/>
              </a:solidFill>
              <a:effectLst>
                <a:outerShdw blurRad="38100" dist="38100" dir="2700000" algn="tl">
                  <a:srgbClr val="C0C0C0"/>
                </a:outerShdw>
              </a:effectLst>
            </a:endParaRPr>
          </a:p>
        </p:txBody>
      </p:sp>
      <p:sp>
        <p:nvSpPr>
          <p:cNvPr id="261124" name="Espace réservé du numéro de diapositive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EBAD055-50DB-4154-B0B8-7946B8B3BB05}" type="slidenum">
              <a:rPr lang="fr-CA" altLang="fr-FR" sz="1400" smtClean="0">
                <a:solidFill>
                  <a:srgbClr val="000000"/>
                </a:solidFill>
                <a:latin typeface="Times New Roman" pitchFamily="18" charset="0"/>
              </a:rPr>
              <a:pPr eaLnBrk="1" hangingPunct="1">
                <a:spcBef>
                  <a:spcPct val="0"/>
                </a:spcBef>
                <a:buFontTx/>
                <a:buNone/>
              </a:pPr>
              <a:t>2</a:t>
            </a:fld>
            <a:endParaRPr lang="fr-CA" altLang="fr-FR" sz="1400" dirty="0">
              <a:solidFill>
                <a:srgbClr val="000000"/>
              </a:solidFill>
              <a:latin typeface="Times New Roman" pitchFamily="18" charset="0"/>
            </a:endParaRPr>
          </a:p>
        </p:txBody>
      </p:sp>
      <p:pic>
        <p:nvPicPr>
          <p:cNvPr id="5" name="Picture 3" descr="signatureFR">
            <a:extLst>
              <a:ext uri="{FF2B5EF4-FFF2-40B4-BE49-F238E27FC236}">
                <a16:creationId xmlns:a16="http://schemas.microsoft.com/office/drawing/2014/main" id="{6F8AE4EC-A7CC-45BD-9265-3E5F9DDBA56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794869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5">
                                            <p:txEl>
                                              <p:pRg st="2" end="2"/>
                                            </p:txEl>
                                          </p:spTgt>
                                        </p:tgtEl>
                                        <p:attrNameLst>
                                          <p:attrName>style.visibility</p:attrName>
                                        </p:attrNameLst>
                                      </p:cBhvr>
                                      <p:to>
                                        <p:strVal val="visible"/>
                                      </p:to>
                                    </p:set>
                                    <p:anim calcmode="lin" valueType="num">
                                      <p:cBhvr additive="base">
                                        <p:cTn id="7" dur="500" fill="hold"/>
                                        <p:tgtEl>
                                          <p:spTgt spid="205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5">
                                            <p:txEl>
                                              <p:pRg st="3" end="3"/>
                                            </p:txEl>
                                          </p:spTgt>
                                        </p:tgtEl>
                                        <p:attrNameLst>
                                          <p:attrName>style.visibility</p:attrName>
                                        </p:attrNameLst>
                                      </p:cBhvr>
                                      <p:to>
                                        <p:strVal val="visible"/>
                                      </p:to>
                                    </p:set>
                                    <p:anim calcmode="lin" valueType="num">
                                      <p:cBhvr additive="base">
                                        <p:cTn id="13" dur="500" fill="hold"/>
                                        <p:tgtEl>
                                          <p:spTgt spid="205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5">
                                            <p:txEl>
                                              <p:pRg st="4" end="4"/>
                                            </p:txEl>
                                          </p:spTgt>
                                        </p:tgtEl>
                                        <p:attrNameLst>
                                          <p:attrName>style.visibility</p:attrName>
                                        </p:attrNameLst>
                                      </p:cBhvr>
                                      <p:to>
                                        <p:strVal val="visible"/>
                                      </p:to>
                                    </p:set>
                                    <p:anim calcmode="lin" valueType="num">
                                      <p:cBhvr additive="base">
                                        <p:cTn id="19" dur="500" fill="hold"/>
                                        <p:tgtEl>
                                          <p:spTgt spid="20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5">
                                            <p:txEl>
                                              <p:pRg st="5" end="5"/>
                                            </p:txEl>
                                          </p:spTgt>
                                        </p:tgtEl>
                                        <p:attrNameLst>
                                          <p:attrName>style.visibility</p:attrName>
                                        </p:attrNameLst>
                                      </p:cBhvr>
                                      <p:to>
                                        <p:strVal val="visible"/>
                                      </p:to>
                                    </p:set>
                                    <p:anim calcmode="lin" valueType="num">
                                      <p:cBhvr additive="base">
                                        <p:cTn id="25" dur="500" fill="hold"/>
                                        <p:tgtEl>
                                          <p:spTgt spid="205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5" name="Text Box 1">
            <a:extLst>
              <a:ext uri="{FF2B5EF4-FFF2-40B4-BE49-F238E27FC236}">
                <a16:creationId xmlns:a16="http://schemas.microsoft.com/office/drawing/2014/main" id="{B468DF7D-09C6-40AC-8BC8-C8C4D335BE70}"/>
              </a:ext>
            </a:extLst>
          </p:cNvPr>
          <p:cNvSpPr txBox="1">
            <a:spLocks noChangeArrowheads="1"/>
          </p:cNvSpPr>
          <p:nvPr/>
        </p:nvSpPr>
        <p:spPr bwMode="auto">
          <a:xfrm>
            <a:off x="1115616" y="476672"/>
            <a:ext cx="7128791"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8947" name="Text Box 3">
            <a:extLst>
              <a:ext uri="{FF2B5EF4-FFF2-40B4-BE49-F238E27FC236}">
                <a16:creationId xmlns:a16="http://schemas.microsoft.com/office/drawing/2014/main" id="{9A543E96-1DCF-4F0C-A10D-CB741B3430AF}"/>
              </a:ext>
            </a:extLst>
          </p:cNvPr>
          <p:cNvSpPr txBox="1">
            <a:spLocks noChangeArrowheads="1"/>
          </p:cNvSpPr>
          <p:nvPr/>
        </p:nvSpPr>
        <p:spPr bwMode="auto">
          <a:xfrm>
            <a:off x="457200" y="1268760"/>
            <a:ext cx="8229600" cy="566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Réponse 2 :</a:t>
            </a:r>
          </a:p>
          <a:p>
            <a:pPr marL="0" marR="0" lvl="0" indent="0" algn="l" defTabSz="449263" rtl="0" eaLnBrk="1" fontAlgn="base" latinLnBrk="0" hangingPunct="1">
              <a:lnSpc>
                <a:spcPct val="100000"/>
              </a:lnSpc>
              <a:spcBef>
                <a:spcPts val="180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L’élément Main-d'œuvre est ciblé, les moyens de contrôle pour le point «Lavage des mains» doit être mis en place</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liquide ou le gel antiseptique à base d’alcool ne peut remplacer le lavage des mains</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Ces produits sont des assainisseurs, une main non lavée ne peut être assainie</a:t>
            </a:r>
          </a:p>
          <a:p>
            <a:pPr marL="342900" marR="0" lvl="0" indent="-342900" algn="l" defTabSz="449263" rtl="0" eaLnBrk="1" fontAlgn="base" latinLnBrk="0" hangingPunct="1">
              <a:lnSpc>
                <a:spcPct val="100000"/>
              </a:lnSpc>
              <a:spcBef>
                <a:spcPts val="1800"/>
              </a:spcBef>
              <a:spcAft>
                <a:spcPct val="0"/>
              </a:spcAft>
              <a:buClr>
                <a:srgbClr val="222268"/>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3333CC">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C’est une bonne pratique pour la personne qui est à la caisse qui n’a pas à faire aucune étape de préparation</a:t>
            </a: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8948" name="Text Box 4">
            <a:extLst>
              <a:ext uri="{FF2B5EF4-FFF2-40B4-BE49-F238E27FC236}">
                <a16:creationId xmlns:a16="http://schemas.microsoft.com/office/drawing/2014/main" id="{49893F51-1D88-4641-88ED-E6FBE7C84B9D}"/>
              </a:ext>
            </a:extLst>
          </p:cNvPr>
          <p:cNvSpPr txBox="1">
            <a:spLocks noChangeArrowheads="1"/>
          </p:cNvSpPr>
          <p:nvPr/>
        </p:nvSpPr>
        <p:spPr bwMode="auto">
          <a:xfrm>
            <a:off x="7956376" y="6245225"/>
            <a:ext cx="730424"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4497B1C-A396-4AEE-A8A5-8A9540C046F8}"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20</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853DDDCC-8EB6-4DD9-9D1F-A9B9CD86179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632"/>
            <a:ext cx="3528392" cy="504057"/>
          </a:xfrm>
          <a:prstGeom prst="rect">
            <a:avLst/>
          </a:prstGeom>
          <a:noFill/>
          <a:ln>
            <a:noFill/>
          </a:ln>
        </p:spPr>
      </p:pic>
    </p:spTree>
    <p:extLst>
      <p:ext uri="{BB962C8B-B14F-4D97-AF65-F5344CB8AC3E}">
        <p14:creationId xmlns:p14="http://schemas.microsoft.com/office/powerpoint/2010/main" val="239267079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8945"/>
                                        </p:tgtEl>
                                        <p:attrNameLst>
                                          <p:attrName>style.visibility</p:attrName>
                                        </p:attrNameLst>
                                      </p:cBhvr>
                                      <p:to>
                                        <p:strVal val="visible"/>
                                      </p:to>
                                    </p:set>
                                    <p:animEffect transition="in" filter="dissolve">
                                      <p:cBhvr additive="repl">
                                        <p:cTn id="7" dur="500"/>
                                        <p:tgtEl>
                                          <p:spTgt spid="3389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8947">
                                            <p:txEl>
                                              <p:pRg st="0" end="0"/>
                                            </p:txEl>
                                          </p:spTgt>
                                        </p:tgtEl>
                                        <p:attrNameLst>
                                          <p:attrName>style.visibility</p:attrName>
                                        </p:attrNameLst>
                                      </p:cBhvr>
                                      <p:to>
                                        <p:strVal val="visible"/>
                                      </p:to>
                                    </p:set>
                                    <p:anim calcmode="lin" valueType="num">
                                      <p:cBhvr additive="repl">
                                        <p:cTn id="12" dur="500" fill="hold"/>
                                        <p:tgtEl>
                                          <p:spTgt spid="338947">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8947">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8947">
                                            <p:txEl>
                                              <p:pRg st="1" end="1"/>
                                            </p:txEl>
                                          </p:spTgt>
                                        </p:tgtEl>
                                        <p:attrNameLst>
                                          <p:attrName>style.visibility</p:attrName>
                                        </p:attrNameLst>
                                      </p:cBhvr>
                                      <p:to>
                                        <p:strVal val="visible"/>
                                      </p:to>
                                    </p:set>
                                    <p:anim calcmode="lin" valueType="num">
                                      <p:cBhvr additive="repl">
                                        <p:cTn id="18" dur="500" fill="hold"/>
                                        <p:tgtEl>
                                          <p:spTgt spid="338947">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894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8947">
                                            <p:txEl>
                                              <p:pRg st="2" end="2"/>
                                            </p:txEl>
                                          </p:spTgt>
                                        </p:tgtEl>
                                        <p:attrNameLst>
                                          <p:attrName>style.visibility</p:attrName>
                                        </p:attrNameLst>
                                      </p:cBhvr>
                                      <p:to>
                                        <p:strVal val="visible"/>
                                      </p:to>
                                    </p:set>
                                    <p:anim calcmode="lin" valueType="num">
                                      <p:cBhvr additive="repl">
                                        <p:cTn id="24" dur="500" fill="hold"/>
                                        <p:tgtEl>
                                          <p:spTgt spid="338947">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8947">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8947">
                                            <p:txEl>
                                              <p:pRg st="3" end="3"/>
                                            </p:txEl>
                                          </p:spTgt>
                                        </p:tgtEl>
                                        <p:attrNameLst>
                                          <p:attrName>style.visibility</p:attrName>
                                        </p:attrNameLst>
                                      </p:cBhvr>
                                      <p:to>
                                        <p:strVal val="visible"/>
                                      </p:to>
                                    </p:set>
                                    <p:anim calcmode="lin" valueType="num">
                                      <p:cBhvr additive="repl">
                                        <p:cTn id="30" dur="500" fill="hold"/>
                                        <p:tgtEl>
                                          <p:spTgt spid="338947">
                                            <p:txEl>
                                              <p:pRg st="3" end="3"/>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8947">
                                            <p:txEl>
                                              <p:pRg st="3" end="3"/>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8947">
                                            <p:txEl>
                                              <p:pRg st="4" end="4"/>
                                            </p:txEl>
                                          </p:spTgt>
                                        </p:tgtEl>
                                        <p:attrNameLst>
                                          <p:attrName>style.visibility</p:attrName>
                                        </p:attrNameLst>
                                      </p:cBhvr>
                                      <p:to>
                                        <p:strVal val="visible"/>
                                      </p:to>
                                    </p:set>
                                    <p:anim calcmode="lin" valueType="num">
                                      <p:cBhvr additive="repl">
                                        <p:cTn id="36" dur="500" fill="hold"/>
                                        <p:tgtEl>
                                          <p:spTgt spid="338947">
                                            <p:txEl>
                                              <p:pRg st="4" end="4"/>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8947">
                                            <p:txEl>
                                              <p:pRg st="4" end="4"/>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115616" y="764704"/>
            <a:ext cx="7200800"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2035175"/>
            <a:ext cx="7700963" cy="2310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276225" marR="0" lvl="0" indent="-27622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Matériel</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Propreté</a:t>
            </a:r>
          </a:p>
          <a:p>
            <a:pPr marL="565150" marR="0" lvl="1"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État/nature - conception/utilisation – fonctionnement</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21</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D7EC4AAD-BEE5-420B-937B-64134EDF770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51065544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620688"/>
            <a:ext cx="734481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11560" y="1412776"/>
            <a:ext cx="7776864" cy="5049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Matériel</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L’équipement et les ustensiles servant à la préparation des aliments doivent :</a:t>
            </a:r>
          </a:p>
          <a:p>
            <a:pPr marL="565150" marR="0" lvl="1"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propres</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non toxiques et ne pas être en état ou en voie de putréfaction</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démontables et accessibles pour le nettoyage, l’assainissement et l’entretien</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Présenter des surfaces lisses, non absorbantes et imperméables qui ne peuvent être corrodés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22</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D9E64A7C-EBB8-432F-84AD-596D00D2503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3384376" cy="360040"/>
          </a:xfrm>
          <a:prstGeom prst="rect">
            <a:avLst/>
          </a:prstGeom>
          <a:noFill/>
          <a:ln>
            <a:noFill/>
          </a:ln>
        </p:spPr>
      </p:pic>
    </p:spTree>
    <p:extLst>
      <p:ext uri="{BB962C8B-B14F-4D97-AF65-F5344CB8AC3E}">
        <p14:creationId xmlns:p14="http://schemas.microsoft.com/office/powerpoint/2010/main" val="20752084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99592" y="620688"/>
            <a:ext cx="770485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11560" y="1412776"/>
            <a:ext cx="7776864" cy="5049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Matériel</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L’équipement et les ustensiles servant à la préparation des aliments doivent :</a:t>
            </a:r>
          </a:p>
          <a:p>
            <a:pPr marL="565150" marR="0" lvl="1"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Exempter de piqûres, de fissures ou de crevasses </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Résister aux traitements auxquels ils seront soumis (nettoyage et assainissement)</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inaltérables par les produits et fabriqués de façon à ne pas altérer les produits</a:t>
            </a:r>
          </a:p>
          <a:p>
            <a:pPr marL="847725" marR="0" lvl="1"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Être gardés à l’abri de la contamination</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23</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957C6AAF-9172-4774-A0A9-5897F5286D7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84376" cy="360041"/>
          </a:xfrm>
          <a:prstGeom prst="rect">
            <a:avLst/>
          </a:prstGeom>
          <a:noFill/>
          <a:ln>
            <a:noFill/>
          </a:ln>
        </p:spPr>
      </p:pic>
    </p:spTree>
    <p:extLst>
      <p:ext uri="{BB962C8B-B14F-4D97-AF65-F5344CB8AC3E}">
        <p14:creationId xmlns:p14="http://schemas.microsoft.com/office/powerpoint/2010/main" val="161943709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043608" y="548680"/>
            <a:ext cx="734481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11560" y="1412776"/>
            <a:ext cx="7776864" cy="514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Matériel</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emballages doivent être propres</a:t>
            </a:r>
          </a:p>
          <a:p>
            <a:pPr marL="565150" marR="0" lvl="1"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Toute installation ou tout appareil servant à la réfrigération et à la congélation doivent être dégivré et nettoyé régulièrement</a:t>
            </a:r>
            <a:r>
              <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Ces appareils doivent être munis d’un thermomètre fiable et calibré pour la prise de température</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22268"/>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222268"/>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Tenir un registre des prises de température</a:t>
            </a: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222268"/>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Liste de références : www.inspection.gc.ca</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24</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2AAB1111-4CDF-4529-A65C-C3B02613298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1"/>
            <a:ext cx="3456384" cy="360040"/>
          </a:xfrm>
          <a:prstGeom prst="rect">
            <a:avLst/>
          </a:prstGeom>
          <a:noFill/>
          <a:ln>
            <a:noFill/>
          </a:ln>
        </p:spPr>
      </p:pic>
    </p:spTree>
    <p:extLst>
      <p:ext uri="{BB962C8B-B14F-4D97-AF65-F5344CB8AC3E}">
        <p14:creationId xmlns:p14="http://schemas.microsoft.com/office/powerpoint/2010/main" val="33715639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10" end="10"/>
                                            </p:txEl>
                                          </p:spTgt>
                                        </p:tgtEl>
                                        <p:attrNameLst>
                                          <p:attrName>style.visibility</p:attrName>
                                        </p:attrNameLst>
                                      </p:cBhvr>
                                      <p:to>
                                        <p:strVal val="visible"/>
                                      </p:to>
                                    </p:set>
                                    <p:anim calcmode="lin" valueType="num">
                                      <p:cBhvr additive="repl">
                                        <p:cTn id="42" dur="500" fill="hold"/>
                                        <p:tgtEl>
                                          <p:spTgt spid="339971">
                                            <p:txEl>
                                              <p:pRg st="10" end="10"/>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10" end="1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043608" y="836712"/>
            <a:ext cx="7272808"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2035175"/>
            <a:ext cx="7700963"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Milieu</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Sources environnementales de contamination (Extérieur et intérieur du bâtiment)</a:t>
            </a: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Insectes, animaux et leurs excréments</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Approvisionnement en Eau potable</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25</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0DE77D8F-8A4E-4094-BE21-9027EA1D680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54815999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548680"/>
            <a:ext cx="7416824"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1340768"/>
            <a:ext cx="7999040" cy="4772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Milieu</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Il faut s’assurer de réduire les risques de contamination des aliments par l’environnement</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Extérieur du bâtiment: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Placer les déchets dans un endroit réservé à cette fin, dans des contenants propres, fermés, étanches et inaccessibles pour les insectes et les autres animaux</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Enlèvement des ordures fréquemment</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26</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36951741-15D1-4C41-97A9-7EA4CA68BBE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1"/>
            <a:ext cx="3384376" cy="360040"/>
          </a:xfrm>
          <a:prstGeom prst="rect">
            <a:avLst/>
          </a:prstGeom>
          <a:noFill/>
          <a:ln>
            <a:noFill/>
          </a:ln>
        </p:spPr>
      </p:pic>
    </p:spTree>
    <p:extLst>
      <p:ext uri="{BB962C8B-B14F-4D97-AF65-F5344CB8AC3E}">
        <p14:creationId xmlns:p14="http://schemas.microsoft.com/office/powerpoint/2010/main" val="296044755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27584" y="476672"/>
            <a:ext cx="770485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9552" y="1127126"/>
            <a:ext cx="8147248" cy="588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Milieu</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Intérieur du bâtiment: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locaux d’entreposage ou de préparation d’aliments ainsi que les autres installations et locaux sanitaires doivent être propres</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locaux doivent être ventilés et bien aérés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dispositifs d’éclairage doivent être protégés des bris dans les aires de préparation ou d’entreposage des aliments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poubelles doivent être étanches, rigides et munis d’un couvercle qui s’ouvre automatiquement. Propres et assainis dès qu’ils sont vidés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27</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05B4878B-CC35-402C-A85F-12BAA9FDBCD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7" y="260647"/>
            <a:ext cx="3456385" cy="360041"/>
          </a:xfrm>
          <a:prstGeom prst="rect">
            <a:avLst/>
          </a:prstGeom>
          <a:noFill/>
          <a:ln>
            <a:noFill/>
          </a:ln>
        </p:spPr>
      </p:pic>
    </p:spTree>
    <p:extLst>
      <p:ext uri="{BB962C8B-B14F-4D97-AF65-F5344CB8AC3E}">
        <p14:creationId xmlns:p14="http://schemas.microsoft.com/office/powerpoint/2010/main" val="264409372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10" end="10"/>
                                            </p:txEl>
                                          </p:spTgt>
                                        </p:tgtEl>
                                        <p:attrNameLst>
                                          <p:attrName>style.visibility</p:attrName>
                                        </p:attrNameLst>
                                      </p:cBhvr>
                                      <p:to>
                                        <p:strVal val="visible"/>
                                      </p:to>
                                    </p:set>
                                    <p:anim calcmode="lin" valueType="num">
                                      <p:cBhvr additive="repl">
                                        <p:cTn id="42" dur="500" fill="hold"/>
                                        <p:tgtEl>
                                          <p:spTgt spid="339971">
                                            <p:txEl>
                                              <p:pRg st="10" end="10"/>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10" end="1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27584" y="529071"/>
            <a:ext cx="7416824"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8480" y="1340768"/>
            <a:ext cx="8148320" cy="4988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Milieu : Insectes, Animaux et Excréments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a:t>
            </a: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Vérifier si des insectes, des animaux ou leurs excréments se trouvent dans l’environnement immédiat</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Protéger les ouvertures au moyen de moustiquaires, de grilles, etc.</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Vérifier les emballages de produits et éliminer tout produit dont l’emballage est endommagé</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Maintenir propres les alentours de l’établissement </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28</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95850F1B-79E0-4D4F-B9E1-CCCE18A3B0D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36525"/>
            <a:ext cx="3600400" cy="392547"/>
          </a:xfrm>
          <a:prstGeom prst="rect">
            <a:avLst/>
          </a:prstGeom>
          <a:noFill/>
          <a:ln>
            <a:noFill/>
          </a:ln>
        </p:spPr>
      </p:pic>
    </p:spTree>
    <p:extLst>
      <p:ext uri="{BB962C8B-B14F-4D97-AF65-F5344CB8AC3E}">
        <p14:creationId xmlns:p14="http://schemas.microsoft.com/office/powerpoint/2010/main" val="191908929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1" end="1"/>
                                            </p:txEl>
                                          </p:spTgt>
                                        </p:tgtEl>
                                        <p:attrNameLst>
                                          <p:attrName>style.visibility</p:attrName>
                                        </p:attrNameLst>
                                      </p:cBhvr>
                                      <p:to>
                                        <p:strVal val="visible"/>
                                      </p:to>
                                    </p:set>
                                    <p:anim calcmode="lin" valueType="num">
                                      <p:cBhvr additive="repl">
                                        <p:cTn id="18" dur="500" fill="hold"/>
                                        <p:tgtEl>
                                          <p:spTgt spid="339971">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2" end="2"/>
                                            </p:txEl>
                                          </p:spTgt>
                                        </p:tgtEl>
                                        <p:attrNameLst>
                                          <p:attrName>style.visibility</p:attrName>
                                        </p:attrNameLst>
                                      </p:cBhvr>
                                      <p:to>
                                        <p:strVal val="visible"/>
                                      </p:to>
                                    </p:set>
                                    <p:anim calcmode="lin" valueType="num">
                                      <p:cBhvr additive="repl">
                                        <p:cTn id="24"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4" end="4"/>
                                            </p:txEl>
                                          </p:spTgt>
                                        </p:tgtEl>
                                        <p:attrNameLst>
                                          <p:attrName>style.visibility</p:attrName>
                                        </p:attrNameLst>
                                      </p:cBhvr>
                                      <p:to>
                                        <p:strVal val="visible"/>
                                      </p:to>
                                    </p:set>
                                    <p:anim calcmode="lin" valueType="num">
                                      <p:cBhvr additive="repl">
                                        <p:cTn id="30"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8" end="8"/>
                                            </p:txEl>
                                          </p:spTgt>
                                        </p:tgtEl>
                                        <p:attrNameLst>
                                          <p:attrName>style.visibility</p:attrName>
                                        </p:attrNameLst>
                                      </p:cBhvr>
                                      <p:to>
                                        <p:strVal val="visible"/>
                                      </p:to>
                                    </p:set>
                                    <p:anim calcmode="lin" valueType="num">
                                      <p:cBhvr additive="repl">
                                        <p:cTn id="42"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971600" y="620688"/>
            <a:ext cx="734481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8480" y="1340768"/>
            <a:ext cx="8148320" cy="4988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Milieu : Approvisionnement en Eau potable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a:t>
            </a: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L’eau utilisée pour la préparation des aliments, le nettoyage et l’assainissement de l’équipement, ainsi que la fabrication de glace doit être potable</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De l’eau chaude et froide doit être accessible sur les lieux et la température doit atteindre au </a:t>
            </a:r>
            <a:r>
              <a:rPr kumimoji="0" lang="fr-CA" altLang="fr-FR" sz="2400" b="0" i="0" u="none" strike="noStrike" kern="1200" cap="none" spc="0" normalizeH="0" baseline="0" noProof="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moins 60 </a:t>
            </a:r>
            <a:r>
              <a:rPr kumimoji="0" lang="fr-CA" altLang="fr-FR" sz="2400" b="1"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⁰</a:t>
            </a: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Si l’eau provient d’un puits artésien, elle doit être analysée 2 fois par année et traitée si contaminée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29</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A2DE4FBB-FC45-449E-98DE-00F93B1E43B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84376" cy="360041"/>
          </a:xfrm>
          <a:prstGeom prst="rect">
            <a:avLst/>
          </a:prstGeom>
          <a:noFill/>
          <a:ln>
            <a:noFill/>
          </a:ln>
        </p:spPr>
      </p:pic>
    </p:spTree>
    <p:extLst>
      <p:ext uri="{BB962C8B-B14F-4D97-AF65-F5344CB8AC3E}">
        <p14:creationId xmlns:p14="http://schemas.microsoft.com/office/powerpoint/2010/main" val="337177917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1" end="1"/>
                                            </p:txEl>
                                          </p:spTgt>
                                        </p:tgtEl>
                                        <p:attrNameLst>
                                          <p:attrName>style.visibility</p:attrName>
                                        </p:attrNameLst>
                                      </p:cBhvr>
                                      <p:to>
                                        <p:strVal val="visible"/>
                                      </p:to>
                                    </p:set>
                                    <p:anim calcmode="lin" valueType="num">
                                      <p:cBhvr additive="repl">
                                        <p:cTn id="18" dur="500" fill="hold"/>
                                        <p:tgtEl>
                                          <p:spTgt spid="339971">
                                            <p:txEl>
                                              <p:pRg st="1" end="1"/>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2" end="2"/>
                                            </p:txEl>
                                          </p:spTgt>
                                        </p:tgtEl>
                                        <p:attrNameLst>
                                          <p:attrName>style.visibility</p:attrName>
                                        </p:attrNameLst>
                                      </p:cBhvr>
                                      <p:to>
                                        <p:strVal val="visible"/>
                                      </p:to>
                                    </p:set>
                                    <p:anim calcmode="lin" valueType="num">
                                      <p:cBhvr additive="repl">
                                        <p:cTn id="24"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4" end="4"/>
                                            </p:txEl>
                                          </p:spTgt>
                                        </p:tgtEl>
                                        <p:attrNameLst>
                                          <p:attrName>style.visibility</p:attrName>
                                        </p:attrNameLst>
                                      </p:cBhvr>
                                      <p:to>
                                        <p:strVal val="visible"/>
                                      </p:to>
                                    </p:set>
                                    <p:anim calcmode="lin" valueType="num">
                                      <p:cBhvr additive="repl">
                                        <p:cTn id="30"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4"/>
          <p:cNvSpPr txBox="1">
            <a:spLocks noChangeArrowheads="1"/>
          </p:cNvSpPr>
          <p:nvPr/>
        </p:nvSpPr>
        <p:spPr bwMode="auto">
          <a:xfrm>
            <a:off x="1078187" y="764704"/>
            <a:ext cx="731023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defTabSz="449263" eaLnBrk="1" fontAlgn="base" hangingPunct="1">
              <a:spcBef>
                <a:spcPct val="0"/>
              </a:spcBef>
              <a:spcAft>
                <a:spcPct val="0"/>
              </a:spcAft>
              <a:buSzPct val="10000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altLang="fr-FR" sz="4000" b="1" i="1" dirty="0">
                <a:solidFill>
                  <a:srgbClr val="222268"/>
                </a:solidFill>
                <a:effectLst>
                  <a:outerShdw blurRad="38100" dist="38100" dir="2700000" algn="tl">
                    <a:srgbClr val="C0C0C0"/>
                  </a:outerShdw>
                </a:effectLst>
                <a:latin typeface="Times New Roman" panose="02020603050405020304" pitchFamily="18" charset="0"/>
                <a:ea typeface="Microsoft YaHei" panose="020B0503020204020204" pitchFamily="34" charset="-122"/>
              </a:rPr>
              <a:t>Hygiène et salubrité des aliments</a:t>
            </a:r>
          </a:p>
        </p:txBody>
      </p:sp>
      <p:sp>
        <p:nvSpPr>
          <p:cNvPr id="2055" name="Text Box 7"/>
          <p:cNvSpPr txBox="1">
            <a:spLocks noChangeArrowheads="1"/>
          </p:cNvSpPr>
          <p:nvPr/>
        </p:nvSpPr>
        <p:spPr bwMode="auto">
          <a:xfrm>
            <a:off x="683568" y="1628800"/>
            <a:ext cx="784887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25000"/>
              </a:spcBef>
              <a:spcAft>
                <a:spcPct val="0"/>
              </a:spcAft>
              <a:defRPr/>
            </a:pPr>
            <a:r>
              <a:rPr lang="en-CA" altLang="fr-FR" sz="4000" b="1" i="1" dirty="0">
                <a:effectLst>
                  <a:outerShdw blurRad="38100" dist="38100" dir="2700000" algn="tl">
                    <a:srgbClr val="C0C0C0"/>
                  </a:outerShdw>
                </a:effectLst>
              </a:rPr>
              <a:t>Objectifs</a:t>
            </a:r>
          </a:p>
          <a:p>
            <a:pPr fontAlgn="base">
              <a:spcBef>
                <a:spcPct val="25000"/>
              </a:spcBef>
              <a:spcAft>
                <a:spcPct val="0"/>
              </a:spcAft>
              <a:defRPr/>
            </a:pPr>
            <a:endParaRPr lang="en-CA" altLang="fr-FR" sz="1200" b="1" i="1" dirty="0">
              <a:solidFill>
                <a:srgbClr val="2D2D8A">
                  <a:lumMod val="75000"/>
                </a:srgb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2800" b="1" i="1" dirty="0">
                <a:solidFill>
                  <a:srgbClr val="2D2D8A">
                    <a:lumMod val="75000"/>
                  </a:srgbClr>
                </a:solidFill>
                <a:effectLst>
                  <a:outerShdw blurRad="38100" dist="38100" dir="2700000" algn="tl">
                    <a:srgbClr val="C0C0C0"/>
                  </a:outerShdw>
                </a:effectLst>
              </a:rPr>
              <a:t>Maîtriser les notions </a:t>
            </a:r>
            <a:r>
              <a:rPr lang="en-CA" altLang="fr-FR" sz="2800" b="1" i="1" dirty="0" err="1">
                <a:solidFill>
                  <a:srgbClr val="2D2D8A">
                    <a:lumMod val="75000"/>
                  </a:srgbClr>
                </a:solidFill>
                <a:effectLst>
                  <a:outerShdw blurRad="38100" dist="38100" dir="2700000" algn="tl">
                    <a:srgbClr val="C0C0C0"/>
                  </a:outerShdw>
                </a:effectLst>
              </a:rPr>
              <a:t>d’hygiène</a:t>
            </a:r>
            <a:r>
              <a:rPr lang="en-CA" altLang="fr-FR" sz="2800" b="1" i="1" dirty="0">
                <a:solidFill>
                  <a:srgbClr val="2D2D8A">
                    <a:lumMod val="75000"/>
                  </a:srgbClr>
                </a:solidFill>
                <a:effectLst>
                  <a:outerShdw blurRad="38100" dist="38100" dir="2700000" algn="tl">
                    <a:srgbClr val="C0C0C0"/>
                  </a:outerShdw>
                </a:effectLst>
              </a:rPr>
              <a:t> personnel </a:t>
            </a:r>
          </a:p>
          <a:p>
            <a:pPr marL="457200" indent="-457200" fontAlgn="base">
              <a:spcBef>
                <a:spcPct val="25000"/>
              </a:spcBef>
              <a:spcAft>
                <a:spcPct val="0"/>
              </a:spcAft>
              <a:buFont typeface="Arial" panose="020B0604020202020204" pitchFamily="34" charset="0"/>
              <a:buChar char="•"/>
              <a:defRPr/>
            </a:pPr>
            <a:endParaRPr lang="en-CA" altLang="fr-FR" sz="1200" b="1" i="1" dirty="0">
              <a:solidFill>
                <a:srgbClr val="2D2D8A">
                  <a:lumMod val="75000"/>
                </a:srgb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2800" b="1" i="1" dirty="0">
                <a:effectLst>
                  <a:outerShdw blurRad="38100" dist="38100" dir="2700000" algn="tl">
                    <a:srgbClr val="C0C0C0"/>
                  </a:outerShdw>
                </a:effectLst>
              </a:rPr>
              <a:t>Mettre en place un </a:t>
            </a:r>
            <a:r>
              <a:rPr lang="en-CA" altLang="fr-FR" sz="2800" b="1" i="1" dirty="0" err="1">
                <a:effectLst>
                  <a:outerShdw blurRad="38100" dist="38100" dir="2700000" algn="tl">
                    <a:srgbClr val="C0C0C0"/>
                  </a:outerShdw>
                </a:effectLst>
              </a:rPr>
              <a:t>système</a:t>
            </a:r>
            <a:r>
              <a:rPr lang="en-CA" altLang="fr-FR" sz="2800" b="1" i="1" dirty="0">
                <a:effectLst>
                  <a:outerShdw blurRad="38100" dist="38100" dir="2700000" algn="tl">
                    <a:srgbClr val="C0C0C0"/>
                  </a:outerShdw>
                </a:effectLst>
              </a:rPr>
              <a:t> de </a:t>
            </a:r>
            <a:r>
              <a:rPr lang="en-CA" altLang="fr-FR" sz="2800" b="1" i="1" dirty="0" err="1">
                <a:effectLst>
                  <a:outerShdw blurRad="38100" dist="38100" dir="2700000" algn="tl">
                    <a:srgbClr val="C0C0C0"/>
                  </a:outerShdw>
                </a:effectLst>
              </a:rPr>
              <a:t>contrôle</a:t>
            </a:r>
            <a:r>
              <a:rPr lang="en-CA" altLang="fr-FR" sz="2800" b="1" i="1" dirty="0">
                <a:effectLst>
                  <a:outerShdw blurRad="38100" dist="38100" dir="2700000" algn="tl">
                    <a:srgbClr val="C0C0C0"/>
                  </a:outerShdw>
                </a:effectLst>
              </a:rPr>
              <a:t> afin </a:t>
            </a:r>
            <a:r>
              <a:rPr lang="en-CA" altLang="fr-FR" sz="2800" b="1" i="1" dirty="0" err="1">
                <a:effectLst>
                  <a:outerShdw blurRad="38100" dist="38100" dir="2700000" algn="tl">
                    <a:srgbClr val="C0C0C0"/>
                  </a:outerShdw>
                </a:effectLst>
              </a:rPr>
              <a:t>d’assurer</a:t>
            </a:r>
            <a:r>
              <a:rPr lang="en-CA" altLang="fr-FR" sz="2800" b="1" i="1" dirty="0">
                <a:effectLst>
                  <a:outerShdw blurRad="38100" dist="38100" dir="2700000" algn="tl">
                    <a:srgbClr val="C0C0C0"/>
                  </a:outerShdw>
                </a:effectLst>
              </a:rPr>
              <a:t> la </a:t>
            </a:r>
            <a:r>
              <a:rPr lang="en-CA" altLang="fr-FR" sz="2800" b="1" i="1" dirty="0" err="1">
                <a:effectLst>
                  <a:outerShdw blurRad="38100" dist="38100" dir="2700000" algn="tl">
                    <a:srgbClr val="C0C0C0"/>
                  </a:outerShdw>
                </a:effectLst>
              </a:rPr>
              <a:t>propreté</a:t>
            </a:r>
            <a:r>
              <a:rPr lang="en-CA" altLang="fr-FR" sz="2800" b="1" i="1" dirty="0">
                <a:effectLst>
                  <a:outerShdw blurRad="38100" dist="38100" dir="2700000" algn="tl">
                    <a:srgbClr val="C0C0C0"/>
                  </a:outerShdw>
                </a:effectLst>
              </a:rPr>
              <a:t> du matériel et </a:t>
            </a:r>
            <a:r>
              <a:rPr lang="en-CA" altLang="fr-FR" sz="2800" b="1" i="1" dirty="0" err="1">
                <a:effectLst>
                  <a:outerShdw blurRad="38100" dist="38100" dir="2700000" algn="tl">
                    <a:srgbClr val="C0C0C0"/>
                  </a:outerShdw>
                </a:effectLst>
              </a:rPr>
              <a:t>l’état</a:t>
            </a:r>
            <a:r>
              <a:rPr lang="en-CA" altLang="fr-FR" sz="2800" b="1" i="1" dirty="0">
                <a:effectLst>
                  <a:outerShdw blurRad="38100" dist="38100" dir="2700000" algn="tl">
                    <a:srgbClr val="C0C0C0"/>
                  </a:outerShdw>
                </a:effectLst>
              </a:rPr>
              <a:t> des </a:t>
            </a:r>
            <a:r>
              <a:rPr lang="en-CA" altLang="fr-FR" sz="2800" b="1" i="1" dirty="0" err="1">
                <a:effectLst>
                  <a:outerShdw blurRad="38100" dist="38100" dir="2700000" algn="tl">
                    <a:srgbClr val="C0C0C0"/>
                  </a:outerShdw>
                </a:effectLst>
              </a:rPr>
              <a:t>équipements</a:t>
            </a:r>
            <a:endParaRPr lang="en-CA" altLang="fr-FR" sz="2800" b="1" i="1" dirty="0">
              <a:effectLst>
                <a:outerShdw blurRad="38100" dist="38100" dir="2700000" algn="tl">
                  <a:srgbClr val="C0C0C0"/>
                </a:outerShdw>
              </a:effectLst>
            </a:endParaRPr>
          </a:p>
          <a:p>
            <a:pPr fontAlgn="base">
              <a:spcBef>
                <a:spcPct val="25000"/>
              </a:spcBef>
              <a:spcAft>
                <a:spcPct val="0"/>
              </a:spcAft>
              <a:defRPr/>
            </a:pPr>
            <a:endParaRPr lang="en-CA" altLang="fr-FR" sz="1200" b="1" i="1" dirty="0">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2800" b="1" i="1" dirty="0" err="1">
                <a:solidFill>
                  <a:schemeClr val="accent6">
                    <a:lumMod val="75000"/>
                  </a:schemeClr>
                </a:solidFill>
                <a:effectLst>
                  <a:outerShdw blurRad="38100" dist="38100" dir="2700000" algn="tl">
                    <a:srgbClr val="C0C0C0"/>
                  </a:outerShdw>
                </a:effectLst>
              </a:rPr>
              <a:t>S’assurer</a:t>
            </a:r>
            <a:r>
              <a:rPr lang="en-CA" altLang="fr-FR" sz="2800" b="1" i="1" dirty="0">
                <a:solidFill>
                  <a:schemeClr val="accent6">
                    <a:lumMod val="75000"/>
                  </a:schemeClr>
                </a:solidFill>
                <a:effectLst>
                  <a:outerShdw blurRad="38100" dist="38100" dir="2700000" algn="tl">
                    <a:srgbClr val="C0C0C0"/>
                  </a:outerShdw>
                </a:effectLst>
              </a:rPr>
              <a:t> que le milieu </a:t>
            </a:r>
            <a:r>
              <a:rPr lang="en-CA" altLang="fr-FR" sz="2800" b="1" i="1" dirty="0" err="1">
                <a:solidFill>
                  <a:schemeClr val="accent6">
                    <a:lumMod val="75000"/>
                  </a:schemeClr>
                </a:solidFill>
                <a:effectLst>
                  <a:outerShdw blurRad="38100" dist="38100" dir="2700000" algn="tl">
                    <a:srgbClr val="C0C0C0"/>
                  </a:outerShdw>
                </a:effectLst>
              </a:rPr>
              <a:t>environnant</a:t>
            </a:r>
            <a:r>
              <a:rPr lang="en-CA" altLang="fr-FR" sz="2800" b="1" i="1" dirty="0">
                <a:solidFill>
                  <a:schemeClr val="accent6">
                    <a:lumMod val="75000"/>
                  </a:schemeClr>
                </a:solidFill>
                <a:effectLst>
                  <a:outerShdw blurRad="38100" dist="38100" dir="2700000" algn="tl">
                    <a:srgbClr val="C0C0C0"/>
                  </a:outerShdw>
                </a:effectLst>
              </a:rPr>
              <a:t> </a:t>
            </a:r>
            <a:r>
              <a:rPr lang="en-CA" altLang="fr-FR" sz="2800" b="1" i="1" dirty="0" err="1">
                <a:solidFill>
                  <a:schemeClr val="accent6">
                    <a:lumMod val="75000"/>
                  </a:schemeClr>
                </a:solidFill>
                <a:effectLst>
                  <a:outerShdw blurRad="38100" dist="38100" dir="2700000" algn="tl">
                    <a:srgbClr val="C0C0C0"/>
                  </a:outerShdw>
                </a:effectLst>
              </a:rPr>
              <a:t>l’aliment</a:t>
            </a:r>
            <a:r>
              <a:rPr lang="en-CA" altLang="fr-FR" sz="2800" b="1" i="1" dirty="0">
                <a:solidFill>
                  <a:schemeClr val="accent6">
                    <a:lumMod val="75000"/>
                  </a:schemeClr>
                </a:solidFill>
                <a:effectLst>
                  <a:outerShdw blurRad="38100" dist="38100" dir="2700000" algn="tl">
                    <a:srgbClr val="C0C0C0"/>
                  </a:outerShdw>
                </a:effectLst>
              </a:rPr>
              <a:t> </a:t>
            </a:r>
            <a:r>
              <a:rPr lang="en-CA" altLang="fr-FR" sz="2800" b="1" i="1" dirty="0" err="1">
                <a:solidFill>
                  <a:schemeClr val="accent6">
                    <a:lumMod val="75000"/>
                  </a:schemeClr>
                </a:solidFill>
                <a:effectLst>
                  <a:outerShdw blurRad="38100" dist="38100" dir="2700000" algn="tl">
                    <a:srgbClr val="C0C0C0"/>
                  </a:outerShdw>
                </a:effectLst>
              </a:rPr>
              <a:t>soit</a:t>
            </a:r>
            <a:r>
              <a:rPr lang="en-CA" altLang="fr-FR" sz="2800" b="1" i="1" dirty="0">
                <a:solidFill>
                  <a:schemeClr val="accent6">
                    <a:lumMod val="75000"/>
                  </a:schemeClr>
                </a:solidFill>
                <a:effectLst>
                  <a:outerShdw blurRad="38100" dist="38100" dir="2700000" algn="tl">
                    <a:srgbClr val="C0C0C0"/>
                  </a:outerShdw>
                </a:effectLst>
              </a:rPr>
              <a:t> </a:t>
            </a:r>
            <a:r>
              <a:rPr lang="en-CA" altLang="fr-FR" sz="2800" b="1" i="1" dirty="0" err="1">
                <a:solidFill>
                  <a:schemeClr val="accent6">
                    <a:lumMod val="75000"/>
                  </a:schemeClr>
                </a:solidFill>
                <a:effectLst>
                  <a:outerShdw blurRad="38100" dist="38100" dir="2700000" algn="tl">
                    <a:srgbClr val="C0C0C0"/>
                  </a:outerShdw>
                </a:effectLst>
              </a:rPr>
              <a:t>salubre</a:t>
            </a:r>
            <a:endParaRPr lang="en-CA" altLang="fr-FR" sz="2800" b="1" i="1" dirty="0">
              <a:solidFill>
                <a:schemeClr val="accent6">
                  <a:lumMod val="75000"/>
                </a:scheme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endParaRPr lang="en-CA" altLang="fr-FR" sz="1200" b="1" i="1" dirty="0">
              <a:solidFill>
                <a:schemeClr val="accent6">
                  <a:lumMod val="75000"/>
                </a:schemeClr>
              </a:solidFill>
              <a:effectLst>
                <a:outerShdw blurRad="38100" dist="38100" dir="2700000" algn="tl">
                  <a:srgbClr val="C0C0C0"/>
                </a:outerShdw>
              </a:effectLst>
            </a:endParaRPr>
          </a:p>
          <a:p>
            <a:pPr marL="457200" indent="-457200" fontAlgn="base">
              <a:spcBef>
                <a:spcPct val="25000"/>
              </a:spcBef>
              <a:spcAft>
                <a:spcPct val="0"/>
              </a:spcAft>
              <a:buFont typeface="Arial" panose="020B0604020202020204" pitchFamily="34" charset="0"/>
              <a:buChar char="•"/>
              <a:defRPr/>
            </a:pPr>
            <a:r>
              <a:rPr lang="en-CA" altLang="fr-FR" sz="2800" b="1" i="1" dirty="0">
                <a:effectLst>
                  <a:outerShdw blurRad="38100" dist="38100" dir="2700000" algn="tl">
                    <a:srgbClr val="C0C0C0"/>
                  </a:outerShdw>
                </a:effectLst>
              </a:rPr>
              <a:t>Élaborer les registres</a:t>
            </a:r>
          </a:p>
        </p:txBody>
      </p:sp>
      <p:sp>
        <p:nvSpPr>
          <p:cNvPr id="261124" name="Espace réservé du numéro de diapositive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EBAD055-50DB-4154-B0B8-7946B8B3BB05}" type="slidenum">
              <a:rPr lang="fr-CA" altLang="fr-FR" sz="1400" smtClean="0">
                <a:solidFill>
                  <a:srgbClr val="000000"/>
                </a:solidFill>
                <a:latin typeface="Times New Roman" pitchFamily="18" charset="0"/>
              </a:rPr>
              <a:pPr eaLnBrk="1" hangingPunct="1">
                <a:spcBef>
                  <a:spcPct val="0"/>
                </a:spcBef>
                <a:buFontTx/>
                <a:buNone/>
              </a:pPr>
              <a:t>3</a:t>
            </a:fld>
            <a:endParaRPr lang="fr-CA" altLang="fr-FR" sz="1400">
              <a:solidFill>
                <a:srgbClr val="000000"/>
              </a:solidFill>
              <a:latin typeface="Times New Roman" pitchFamily="18" charset="0"/>
            </a:endParaRPr>
          </a:p>
        </p:txBody>
      </p:sp>
      <p:pic>
        <p:nvPicPr>
          <p:cNvPr id="5" name="Picture 3" descr="signatureFR">
            <a:extLst>
              <a:ext uri="{FF2B5EF4-FFF2-40B4-BE49-F238E27FC236}">
                <a16:creationId xmlns:a16="http://schemas.microsoft.com/office/drawing/2014/main" id="{B3A9DD61-2982-462B-9CD5-448203EEB96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2499863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533399" y="1412776"/>
            <a:ext cx="7927033" cy="439248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marL="285750" indent="-285750" defTabSz="762000">
              <a:defRPr>
                <a:solidFill>
                  <a:schemeClr val="tx1"/>
                </a:solidFill>
                <a:latin typeface="Arial" charset="0"/>
              </a:defRPr>
            </a:lvl1pPr>
            <a:lvl2pPr marL="857250" indent="-285750" defTabSz="762000">
              <a:defRPr>
                <a:solidFill>
                  <a:schemeClr val="tx1"/>
                </a:solidFill>
                <a:latin typeface="Arial" charset="0"/>
              </a:defRPr>
            </a:lvl2pPr>
            <a:lvl3pPr marL="1143000" defTabSz="762000">
              <a:defRPr>
                <a:solidFill>
                  <a:schemeClr val="tx1"/>
                </a:solidFill>
                <a:latin typeface="Arial" charset="0"/>
              </a:defRPr>
            </a:lvl3pPr>
            <a:lvl4pPr marL="1714500" defTabSz="762000">
              <a:defRPr>
                <a:solidFill>
                  <a:schemeClr val="tx1"/>
                </a:solidFill>
                <a:latin typeface="Arial" charset="0"/>
              </a:defRPr>
            </a:lvl4pPr>
            <a:lvl5pPr marL="2286000" defTabSz="762000">
              <a:defRPr>
                <a:solidFill>
                  <a:schemeClr val="tx1"/>
                </a:solidFill>
                <a:latin typeface="Arial" charset="0"/>
              </a:defRPr>
            </a:lvl5pPr>
            <a:lvl6pPr marL="2743200" defTabSz="762000" fontAlgn="base">
              <a:spcBef>
                <a:spcPct val="0"/>
              </a:spcBef>
              <a:spcAft>
                <a:spcPct val="0"/>
              </a:spcAft>
              <a:defRPr>
                <a:solidFill>
                  <a:schemeClr val="tx1"/>
                </a:solidFill>
                <a:latin typeface="Arial" charset="0"/>
              </a:defRPr>
            </a:lvl6pPr>
            <a:lvl7pPr marL="3200400" defTabSz="762000" fontAlgn="base">
              <a:spcBef>
                <a:spcPct val="0"/>
              </a:spcBef>
              <a:spcAft>
                <a:spcPct val="0"/>
              </a:spcAft>
              <a:defRPr>
                <a:solidFill>
                  <a:schemeClr val="tx1"/>
                </a:solidFill>
                <a:latin typeface="Arial" charset="0"/>
              </a:defRPr>
            </a:lvl7pPr>
            <a:lvl8pPr marL="3657600" defTabSz="762000" fontAlgn="base">
              <a:spcBef>
                <a:spcPct val="0"/>
              </a:spcBef>
              <a:spcAft>
                <a:spcPct val="0"/>
              </a:spcAft>
              <a:defRPr>
                <a:solidFill>
                  <a:schemeClr val="tx1"/>
                </a:solidFill>
                <a:latin typeface="Arial" charset="0"/>
              </a:defRPr>
            </a:lvl8pPr>
            <a:lvl9pPr marL="4114800" defTabSz="762000" fontAlgn="base">
              <a:spcBef>
                <a:spcPct val="0"/>
              </a:spcBef>
              <a:spcAft>
                <a:spcPct val="0"/>
              </a:spcAft>
              <a:defRPr>
                <a:solidFill>
                  <a:schemeClr val="tx1"/>
                </a:solidFill>
                <a:latin typeface="Arial" charset="0"/>
              </a:defRPr>
            </a:lvl9pPr>
          </a:lstStyle>
          <a:p>
            <a:pPr marL="0" marR="0" lvl="0" indent="0" algn="ctr" defTabSz="762000" rtl="0" eaLnBrk="0" fontAlgn="base" latinLnBrk="0" hangingPunct="0">
              <a:lnSpc>
                <a:spcPct val="100000"/>
              </a:lnSpc>
              <a:spcBef>
                <a:spcPct val="0"/>
              </a:spcBef>
              <a:spcAft>
                <a:spcPct val="0"/>
              </a:spcAft>
              <a:buClrTx/>
              <a:buSzTx/>
              <a:buFontTx/>
              <a:buNone/>
              <a:tabLst/>
              <a:defRPr/>
            </a:pPr>
            <a:r>
              <a:rPr kumimoji="0" lang="fr-CA" altLang="fr-FR" sz="6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rPr>
              <a:t>Mise en situation</a:t>
            </a:r>
          </a:p>
          <a:p>
            <a:pPr marL="0" marR="0" lvl="0" indent="0" algn="l" defTabSz="762000" rtl="0" eaLnBrk="0" fontAlgn="base" latinLnBrk="0" hangingPunct="0">
              <a:lnSpc>
                <a:spcPct val="100000"/>
              </a:lnSpc>
              <a:spcBef>
                <a:spcPct val="0"/>
              </a:spcBef>
              <a:spcAft>
                <a:spcPct val="0"/>
              </a:spcAft>
              <a:buClrTx/>
              <a:buSzTx/>
              <a:buFontTx/>
              <a:buNone/>
              <a:tabLst/>
              <a:defRPr/>
            </a:pPr>
            <a:r>
              <a:rPr kumimoji="0" lang="fr-CA" altLang="fr-FR" sz="32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rPr>
              <a:t> </a:t>
            </a:r>
          </a:p>
          <a:p>
            <a:pPr marL="0" marR="0" lvl="0" indent="0" algn="ctr" defTabSz="762000" rtl="0" eaLnBrk="0" fontAlgn="base" latinLnBrk="0" hangingPunct="0">
              <a:lnSpc>
                <a:spcPct val="100000"/>
              </a:lnSpc>
              <a:spcBef>
                <a:spcPct val="0"/>
              </a:spcBef>
              <a:spcAft>
                <a:spcPct val="0"/>
              </a:spcAft>
              <a:buClrTx/>
              <a:buSzTx/>
              <a:buFontTx/>
              <a:buNone/>
              <a:tabLst/>
              <a:defRPr/>
            </a:pPr>
            <a:endParaRPr kumimoji="0" lang="fr-CA" altLang="fr-FR" sz="6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endParaRPr>
          </a:p>
        </p:txBody>
      </p:sp>
      <p:sp>
        <p:nvSpPr>
          <p:cNvPr id="2" name="Espace réservé du numéro de diapositive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3763A-A321-4F4A-9CEA-1085974F4019}" type="slidenum">
              <a:rPr kumimoji="0" lang="fr-CA" altLang="fr-FR"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CA" altLang="fr-FR" sz="1400" b="0" i="0" u="none" strike="noStrike" kern="1200" cap="none" spc="0" normalizeH="0" baseline="0" noProof="0">
              <a:ln>
                <a:noFill/>
              </a:ln>
              <a:solidFill>
                <a:srgbClr val="000000"/>
              </a:solidFill>
              <a:effectLst/>
              <a:uLnTx/>
              <a:uFillTx/>
              <a:latin typeface="Arial"/>
              <a:ea typeface="+mn-ea"/>
              <a:cs typeface="+mn-cs"/>
            </a:endParaRPr>
          </a:p>
        </p:txBody>
      </p:sp>
      <p:pic>
        <p:nvPicPr>
          <p:cNvPr id="4" name="Picture 3" descr="signatureFR">
            <a:extLst>
              <a:ext uri="{FF2B5EF4-FFF2-40B4-BE49-F238E27FC236}">
                <a16:creationId xmlns:a16="http://schemas.microsoft.com/office/drawing/2014/main" id="{B21A4CF9-4C1D-4833-8C44-BA4DDEBBAB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52254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6">
                                            <p:txEl>
                                              <p:pRg st="0" end="0"/>
                                            </p:txEl>
                                          </p:spTgt>
                                        </p:tgtEl>
                                        <p:attrNameLst>
                                          <p:attrName>style.visibility</p:attrName>
                                        </p:attrNameLst>
                                      </p:cBhvr>
                                      <p:to>
                                        <p:strVal val="visible"/>
                                      </p:to>
                                    </p:set>
                                    <p:anim calcmode="lin" valueType="num">
                                      <p:cBhvr additive="base">
                                        <p:cTn id="7" dur="500" fill="hold"/>
                                        <p:tgtEl>
                                          <p:spTgt spid="747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6">
                                            <p:txEl>
                                              <p:pRg st="1" end="1"/>
                                            </p:txEl>
                                          </p:spTgt>
                                        </p:tgtEl>
                                        <p:attrNameLst>
                                          <p:attrName>style.visibility</p:attrName>
                                        </p:attrNameLst>
                                      </p:cBhvr>
                                      <p:to>
                                        <p:strVal val="visible"/>
                                      </p:to>
                                    </p:set>
                                    <p:anim calcmode="lin" valueType="num">
                                      <p:cBhvr additive="base">
                                        <p:cTn id="13" dur="500" fill="hold"/>
                                        <p:tgtEl>
                                          <p:spTgt spid="747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533399" y="1412776"/>
            <a:ext cx="7927033" cy="439248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marL="285750" indent="-285750" defTabSz="762000">
              <a:defRPr>
                <a:solidFill>
                  <a:schemeClr val="tx1"/>
                </a:solidFill>
                <a:latin typeface="Arial" charset="0"/>
              </a:defRPr>
            </a:lvl1pPr>
            <a:lvl2pPr marL="857250" indent="-285750" defTabSz="762000">
              <a:defRPr>
                <a:solidFill>
                  <a:schemeClr val="tx1"/>
                </a:solidFill>
                <a:latin typeface="Arial" charset="0"/>
              </a:defRPr>
            </a:lvl2pPr>
            <a:lvl3pPr marL="1143000" defTabSz="762000">
              <a:defRPr>
                <a:solidFill>
                  <a:schemeClr val="tx1"/>
                </a:solidFill>
                <a:latin typeface="Arial" charset="0"/>
              </a:defRPr>
            </a:lvl3pPr>
            <a:lvl4pPr marL="1714500" defTabSz="762000">
              <a:defRPr>
                <a:solidFill>
                  <a:schemeClr val="tx1"/>
                </a:solidFill>
                <a:latin typeface="Arial" charset="0"/>
              </a:defRPr>
            </a:lvl4pPr>
            <a:lvl5pPr marL="2286000" defTabSz="762000">
              <a:defRPr>
                <a:solidFill>
                  <a:schemeClr val="tx1"/>
                </a:solidFill>
                <a:latin typeface="Arial" charset="0"/>
              </a:defRPr>
            </a:lvl5pPr>
            <a:lvl6pPr marL="2743200" defTabSz="762000" fontAlgn="base">
              <a:spcBef>
                <a:spcPct val="0"/>
              </a:spcBef>
              <a:spcAft>
                <a:spcPct val="0"/>
              </a:spcAft>
              <a:defRPr>
                <a:solidFill>
                  <a:schemeClr val="tx1"/>
                </a:solidFill>
                <a:latin typeface="Arial" charset="0"/>
              </a:defRPr>
            </a:lvl6pPr>
            <a:lvl7pPr marL="3200400" defTabSz="762000" fontAlgn="base">
              <a:spcBef>
                <a:spcPct val="0"/>
              </a:spcBef>
              <a:spcAft>
                <a:spcPct val="0"/>
              </a:spcAft>
              <a:defRPr>
                <a:solidFill>
                  <a:schemeClr val="tx1"/>
                </a:solidFill>
                <a:latin typeface="Arial" charset="0"/>
              </a:defRPr>
            </a:lvl7pPr>
            <a:lvl8pPr marL="3657600" defTabSz="762000" fontAlgn="base">
              <a:spcBef>
                <a:spcPct val="0"/>
              </a:spcBef>
              <a:spcAft>
                <a:spcPct val="0"/>
              </a:spcAft>
              <a:defRPr>
                <a:solidFill>
                  <a:schemeClr val="tx1"/>
                </a:solidFill>
                <a:latin typeface="Arial" charset="0"/>
              </a:defRPr>
            </a:lvl8pPr>
            <a:lvl9pPr marL="4114800" defTabSz="762000" fontAlgn="base">
              <a:spcBef>
                <a:spcPct val="0"/>
              </a:spcBef>
              <a:spcAft>
                <a:spcPct val="0"/>
              </a:spcAft>
              <a:defRPr>
                <a:solidFill>
                  <a:schemeClr val="tx1"/>
                </a:solidFill>
                <a:latin typeface="Arial" charset="0"/>
              </a:defRPr>
            </a:lvl9pPr>
          </a:lstStyle>
          <a:p>
            <a:pPr marL="0" marR="0" lvl="0" indent="0" algn="ctr" defTabSz="762000" rtl="0" eaLnBrk="0" fontAlgn="base" latinLnBrk="0" hangingPunct="0">
              <a:lnSpc>
                <a:spcPct val="100000"/>
              </a:lnSpc>
              <a:spcBef>
                <a:spcPct val="0"/>
              </a:spcBef>
              <a:spcAft>
                <a:spcPct val="0"/>
              </a:spcAft>
              <a:buClrTx/>
              <a:buSzTx/>
              <a:buFontTx/>
              <a:buNone/>
              <a:tabLst/>
              <a:defRPr/>
            </a:pPr>
            <a:r>
              <a:rPr kumimoji="0" lang="fr-CA" altLang="fr-FR" sz="6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rPr>
              <a:t>Des questions</a:t>
            </a:r>
          </a:p>
          <a:p>
            <a:pPr marL="0" marR="0" lvl="0" indent="0" algn="l" defTabSz="762000" rtl="0" eaLnBrk="0" fontAlgn="base" latinLnBrk="0" hangingPunct="0">
              <a:lnSpc>
                <a:spcPct val="100000"/>
              </a:lnSpc>
              <a:spcBef>
                <a:spcPct val="0"/>
              </a:spcBef>
              <a:spcAft>
                <a:spcPct val="0"/>
              </a:spcAft>
              <a:buClrTx/>
              <a:buSzTx/>
              <a:buFontTx/>
              <a:buNone/>
              <a:tabLst/>
              <a:defRPr/>
            </a:pPr>
            <a:r>
              <a:rPr kumimoji="0" lang="fr-CA" altLang="fr-FR" sz="32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rPr>
              <a:t> </a:t>
            </a:r>
          </a:p>
          <a:p>
            <a:pPr marL="0" marR="0" lvl="0" indent="0" algn="ctr" defTabSz="762000" rtl="0" eaLnBrk="0" fontAlgn="base" latinLnBrk="0" hangingPunct="0">
              <a:lnSpc>
                <a:spcPct val="100000"/>
              </a:lnSpc>
              <a:spcBef>
                <a:spcPct val="0"/>
              </a:spcBef>
              <a:spcAft>
                <a:spcPct val="0"/>
              </a:spcAft>
              <a:buClrTx/>
              <a:buSzTx/>
              <a:buFontTx/>
              <a:buNone/>
              <a:tabLst/>
              <a:defRPr/>
            </a:pPr>
            <a:r>
              <a:rPr kumimoji="0" lang="fr-CA" altLang="fr-FR" sz="6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itchFamily="34" charset="0"/>
                <a:ea typeface="+mn-ea"/>
                <a:cs typeface="+mn-cs"/>
              </a:rPr>
              <a:t>Merci</a:t>
            </a:r>
          </a:p>
        </p:txBody>
      </p:sp>
      <p:sp>
        <p:nvSpPr>
          <p:cNvPr id="2" name="Espace réservé du numéro de diapositive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3763A-A321-4F4A-9CEA-1085974F4019}" type="slidenum">
              <a:rPr kumimoji="0" lang="fr-CA" altLang="fr-FR"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CA" altLang="fr-FR" sz="1400" b="0" i="0" u="none" strike="noStrike" kern="1200" cap="none" spc="0" normalizeH="0" baseline="0" noProof="0">
              <a:ln>
                <a:noFill/>
              </a:ln>
              <a:solidFill>
                <a:srgbClr val="000000"/>
              </a:solidFill>
              <a:effectLst/>
              <a:uLnTx/>
              <a:uFillTx/>
              <a:latin typeface="Arial"/>
              <a:ea typeface="+mn-ea"/>
              <a:cs typeface="+mn-cs"/>
            </a:endParaRPr>
          </a:p>
        </p:txBody>
      </p:sp>
      <p:pic>
        <p:nvPicPr>
          <p:cNvPr id="4" name="Picture 3" descr="signatureFR">
            <a:extLst>
              <a:ext uri="{FF2B5EF4-FFF2-40B4-BE49-F238E27FC236}">
                <a16:creationId xmlns:a16="http://schemas.microsoft.com/office/drawing/2014/main" id="{F650E348-4965-43AD-8E80-D197447D28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85109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6">
                                            <p:txEl>
                                              <p:pRg st="0" end="0"/>
                                            </p:txEl>
                                          </p:spTgt>
                                        </p:tgtEl>
                                        <p:attrNameLst>
                                          <p:attrName>style.visibility</p:attrName>
                                        </p:attrNameLst>
                                      </p:cBhvr>
                                      <p:to>
                                        <p:strVal val="visible"/>
                                      </p:to>
                                    </p:set>
                                    <p:anim calcmode="lin" valueType="num">
                                      <p:cBhvr additive="base">
                                        <p:cTn id="7" dur="500" fill="hold"/>
                                        <p:tgtEl>
                                          <p:spTgt spid="747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6">
                                            <p:txEl>
                                              <p:pRg st="1" end="1"/>
                                            </p:txEl>
                                          </p:spTgt>
                                        </p:tgtEl>
                                        <p:attrNameLst>
                                          <p:attrName>style.visibility</p:attrName>
                                        </p:attrNameLst>
                                      </p:cBhvr>
                                      <p:to>
                                        <p:strVal val="visible"/>
                                      </p:to>
                                    </p:set>
                                    <p:anim calcmode="lin" valueType="num">
                                      <p:cBhvr additive="base">
                                        <p:cTn id="13" dur="500" fill="hold"/>
                                        <p:tgtEl>
                                          <p:spTgt spid="747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4756">
                                            <p:txEl>
                                              <p:pRg st="2" end="2"/>
                                            </p:txEl>
                                          </p:spTgt>
                                        </p:tgtEl>
                                        <p:attrNameLst>
                                          <p:attrName>style.visibility</p:attrName>
                                        </p:attrNameLst>
                                      </p:cBhvr>
                                      <p:to>
                                        <p:strVal val="visible"/>
                                      </p:to>
                                    </p:set>
                                    <p:anim calcmode="lin" valueType="num">
                                      <p:cBhvr additive="base">
                                        <p:cTn id="19" dur="500" fill="hold"/>
                                        <p:tgtEl>
                                          <p:spTgt spid="7475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1331640" y="908720"/>
            <a:ext cx="755694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fr-CA" altLang="fr-FR" sz="4000" b="1" i="1" u="none" strike="noStrike" kern="1200" cap="none" spc="0" normalizeH="0" baseline="0" noProof="0" dirty="0">
                <a:ln>
                  <a:noFill/>
                </a:ln>
                <a:solidFill>
                  <a:srgbClr val="222268"/>
                </a:solidFill>
                <a:effectLst>
                  <a:outerShdw blurRad="38100" dist="38100" dir="2700000" algn="tl">
                    <a:srgbClr val="C0C0C0"/>
                  </a:outerShdw>
                </a:effectLst>
                <a:uLnTx/>
                <a:uFillTx/>
                <a:latin typeface="Times New Roman" panose="02020603050405020304" pitchFamily="18" charset="0"/>
                <a:ea typeface="Microsoft YaHei" panose="020B0503020204020204" pitchFamily="34" charset="-122"/>
                <a:cs typeface="+mn-cs"/>
              </a:rPr>
              <a:t>Hygiène et salubrité</a:t>
            </a:r>
            <a:r>
              <a:rPr kumimoji="0" lang="fr-CA" altLang="fr-FR" sz="4000" b="1" i="1" u="none" strike="noStrike" kern="1200" cap="none" spc="0" normalizeH="0" noProof="0" dirty="0">
                <a:ln>
                  <a:noFill/>
                </a:ln>
                <a:solidFill>
                  <a:srgbClr val="222268"/>
                </a:solidFill>
                <a:effectLst>
                  <a:outerShdw blurRad="38100" dist="38100" dir="2700000" algn="tl">
                    <a:srgbClr val="C0C0C0"/>
                  </a:outerShdw>
                </a:effectLst>
                <a:uLnTx/>
                <a:uFillTx/>
                <a:latin typeface="Times New Roman" panose="02020603050405020304" pitchFamily="18" charset="0"/>
                <a:ea typeface="Microsoft YaHei" panose="020B0503020204020204" pitchFamily="34" charset="-122"/>
                <a:cs typeface="+mn-cs"/>
              </a:rPr>
              <a:t> des aliments</a:t>
            </a:r>
            <a:endParaRPr kumimoji="0" lang="fr-CA" altLang="fr-FR" sz="4000" b="1" i="1" u="none" strike="noStrike" kern="1200" cap="none" spc="0" normalizeH="0" baseline="0" noProof="0" dirty="0">
              <a:ln>
                <a:noFill/>
              </a:ln>
              <a:solidFill>
                <a:srgbClr val="222268"/>
              </a:solidFill>
              <a:effectLst>
                <a:outerShdw blurRad="38100" dist="38100" dir="2700000" algn="tl">
                  <a:srgbClr val="C0C0C0"/>
                </a:outerShdw>
              </a:effectLst>
              <a:uLnTx/>
              <a:uFillTx/>
              <a:latin typeface="Times New Roman" panose="02020603050405020304" pitchFamily="18" charset="0"/>
              <a:ea typeface="Microsoft YaHei" panose="020B0503020204020204" pitchFamily="34" charset="-122"/>
              <a:cs typeface="+mn-cs"/>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3400" y="2035175"/>
            <a:ext cx="7700963"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276225" marR="0" lvl="0" indent="-27622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Lavage des mains et Installations</a:t>
            </a: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Tenue vestimentaire</a:t>
            </a: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État de santé et blessures</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Déplacement</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Qualifications </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11549CC9-0D25-473C-9ABF-B05D22C590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632"/>
            <a:ext cx="3600400" cy="360039"/>
          </a:xfrm>
          <a:prstGeom prst="rect">
            <a:avLst/>
          </a:prstGeom>
          <a:noFill/>
          <a:ln>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10" end="10"/>
                                            </p:txEl>
                                          </p:spTgt>
                                        </p:tgtEl>
                                        <p:attrNameLst>
                                          <p:attrName>style.visibility</p:attrName>
                                        </p:attrNameLst>
                                      </p:cBhvr>
                                      <p:to>
                                        <p:strVal val="visible"/>
                                      </p:to>
                                    </p:set>
                                    <p:anim calcmode="lin" valueType="num">
                                      <p:cBhvr additive="repl">
                                        <p:cTn id="42" dur="500" fill="hold"/>
                                        <p:tgtEl>
                                          <p:spTgt spid="339971">
                                            <p:txEl>
                                              <p:pRg st="10" end="10"/>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10" end="1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27584" y="597355"/>
            <a:ext cx="7859216"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83568" y="1556793"/>
            <a:ext cx="755079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Lavage des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personnes qui sont en contact avec les aliments ou avec le matériel et l’équipement qui sont eux-mêmes en contact avec les aliments doivent se laver les mains et les avant-bras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avant de commencer le travail et</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847725" marR="0" lvl="1"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chaque fois qu’il y a un risque de contamination pour les produits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6A8CBCFD-1D80-43D6-830F-549DD90C31C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0"/>
            <a:ext cx="3600400" cy="408715"/>
          </a:xfrm>
          <a:prstGeom prst="rect">
            <a:avLst/>
          </a:prstGeom>
          <a:noFill/>
          <a:ln>
            <a:noFill/>
          </a:ln>
        </p:spPr>
      </p:pic>
    </p:spTree>
    <p:extLst>
      <p:ext uri="{BB962C8B-B14F-4D97-AF65-F5344CB8AC3E}">
        <p14:creationId xmlns:p14="http://schemas.microsoft.com/office/powerpoint/2010/main" val="404059026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27584" y="764704"/>
            <a:ext cx="7416824"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11560" y="1628800"/>
            <a:ext cx="7704856" cy="5049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Lavage des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276225" marR="0" lvl="0" indent="-282575" algn="l" defTabSz="449263" rtl="0" eaLnBrk="1" fontAlgn="base" latinLnBrk="0" hangingPunct="1">
              <a:lnSpc>
                <a:spcPct val="100000"/>
              </a:lnSpc>
              <a:spcBef>
                <a:spcPct val="0"/>
              </a:spcBef>
              <a:spcAft>
                <a:spcPct val="0"/>
              </a:spcAft>
              <a:buClr>
                <a:srgbClr val="000000"/>
              </a:buClr>
              <a:buSzPct val="100000"/>
              <a:buFont typeface="Arial Black" panose="020B0A040201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étapes de lavage des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1022350" marR="0" lvl="1" indent="-457200" algn="l" defTabSz="449263" rtl="0" eaLnBrk="1" fontAlgn="base" latinLnBrk="0" hangingPunct="1">
              <a:lnSpc>
                <a:spcPct val="100000"/>
              </a:lnSpc>
              <a:spcBef>
                <a:spcPct val="0"/>
              </a:spcBef>
              <a:spcAft>
                <a:spcPct val="0"/>
              </a:spcAft>
              <a:buClr>
                <a:srgbClr val="000000"/>
              </a:buClr>
              <a:buSzPct val="100000"/>
              <a:buFont typeface="+mj-lt"/>
              <a:buAutoNum type="arabicPeriod"/>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Se mouiller les mains</a:t>
            </a:r>
          </a:p>
          <a:p>
            <a:pPr marL="1022350" marR="0" lvl="1" indent="-457200" algn="l" defTabSz="449263" rtl="0" eaLnBrk="1" fontAlgn="base" latinLnBrk="0" hangingPunct="1">
              <a:lnSpc>
                <a:spcPct val="100000"/>
              </a:lnSpc>
              <a:spcBef>
                <a:spcPct val="0"/>
              </a:spcBef>
              <a:spcAft>
                <a:spcPct val="0"/>
              </a:spcAft>
              <a:buClr>
                <a:srgbClr val="000000"/>
              </a:buClr>
              <a:buSzPct val="100000"/>
              <a:buFont typeface="+mj-lt"/>
              <a:buAutoNum type="arabicPeriod"/>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Savonner</a:t>
            </a:r>
          </a:p>
          <a:p>
            <a:pPr marL="1022350" marR="0" lvl="1" indent="-457200" algn="l" defTabSz="449263" rtl="0" eaLnBrk="1" fontAlgn="base" latinLnBrk="0" hangingPunct="1">
              <a:lnSpc>
                <a:spcPct val="100000"/>
              </a:lnSpc>
              <a:spcBef>
                <a:spcPct val="0"/>
              </a:spcBef>
              <a:spcAft>
                <a:spcPct val="0"/>
              </a:spcAft>
              <a:buClr>
                <a:srgbClr val="000000"/>
              </a:buClr>
              <a:buSzPct val="100000"/>
              <a:buFont typeface="+mj-lt"/>
              <a:buAutoNum type="arabicPeriod"/>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Frotter les ongles, les mains et les poignets</a:t>
            </a:r>
          </a:p>
          <a:p>
            <a:pPr marL="1022350" marR="0" lvl="1" indent="-457200" algn="l" defTabSz="449263" rtl="0" eaLnBrk="1" fontAlgn="base" latinLnBrk="0" hangingPunct="1">
              <a:lnSpc>
                <a:spcPct val="100000"/>
              </a:lnSpc>
              <a:spcBef>
                <a:spcPct val="0"/>
              </a:spcBef>
              <a:spcAft>
                <a:spcPct val="0"/>
              </a:spcAft>
              <a:buClr>
                <a:srgbClr val="000000"/>
              </a:buClr>
              <a:buSzPct val="100000"/>
              <a:buFont typeface="+mj-lt"/>
              <a:buAutoNum type="arabicPeriod"/>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Rincer</a:t>
            </a:r>
          </a:p>
          <a:p>
            <a:pPr marL="1022350" marR="0" lvl="1" indent="-457200" algn="l" defTabSz="449263" rtl="0" eaLnBrk="1" fontAlgn="base" latinLnBrk="0" hangingPunct="1">
              <a:lnSpc>
                <a:spcPct val="100000"/>
              </a:lnSpc>
              <a:spcBef>
                <a:spcPct val="0"/>
              </a:spcBef>
              <a:spcAft>
                <a:spcPct val="0"/>
              </a:spcAft>
              <a:buClr>
                <a:srgbClr val="000000"/>
              </a:buClr>
              <a:buSzPct val="100000"/>
              <a:buFont typeface="+mj-lt"/>
              <a:buAutoNum type="arabicPeriod"/>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Sécher</a:t>
            </a: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635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gel antiseptique ne remplace pas le lavage des mains</a:t>
            </a: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565150" marR="0" lvl="1"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1D400628-73FD-46FE-8051-07F9BADACB5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20386614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339971">
                                            <p:txEl>
                                              <p:pRg st="8" end="8"/>
                                            </p:txEl>
                                          </p:spTgt>
                                        </p:tgtEl>
                                        <p:attrNameLst>
                                          <p:attrName>style.visibility</p:attrName>
                                        </p:attrNameLst>
                                      </p:cBhvr>
                                      <p:to>
                                        <p:strVal val="visible"/>
                                      </p:to>
                                    </p:set>
                                    <p:anim calcmode="lin" valueType="num">
                                      <p:cBhvr additive="repl">
                                        <p:cTn id="48"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49"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additive="repl">
                                        <p:cTn id="53" dur="1" fill="hold">
                                          <p:stCondLst>
                                            <p:cond delay="0"/>
                                          </p:stCondLst>
                                        </p:cTn>
                                        <p:tgtEl>
                                          <p:spTgt spid="339971">
                                            <p:txEl>
                                              <p:pRg st="10" end="10"/>
                                            </p:txEl>
                                          </p:spTgt>
                                        </p:tgtEl>
                                        <p:attrNameLst>
                                          <p:attrName>style.visibility</p:attrName>
                                        </p:attrNameLst>
                                      </p:cBhvr>
                                      <p:to>
                                        <p:strVal val="visible"/>
                                      </p:to>
                                    </p:set>
                                    <p:anim calcmode="lin" valueType="num">
                                      <p:cBhvr additive="repl">
                                        <p:cTn id="54" dur="500" fill="hold"/>
                                        <p:tgtEl>
                                          <p:spTgt spid="339971">
                                            <p:txEl>
                                              <p:pRg st="10" end="10"/>
                                            </p:txEl>
                                          </p:spTgt>
                                        </p:tgtEl>
                                        <p:attrNameLst>
                                          <p:attrName>ppt_x</p:attrName>
                                        </p:attrNameLst>
                                      </p:cBhvr>
                                      <p:tavLst>
                                        <p:tav tm="100000">
                                          <p:val>
                                            <p:strVal val="0-#ppt_w/2"/>
                                          </p:val>
                                        </p:tav>
                                        <p:tav>
                                          <p:val>
                                            <p:strVal val="#ppt_x"/>
                                          </p:val>
                                        </p:tav>
                                      </p:tavLst>
                                    </p:anim>
                                    <p:anim calcmode="lin" valueType="num">
                                      <p:cBhvr additive="repl">
                                        <p:cTn id="55" dur="500" fill="hold"/>
                                        <p:tgtEl>
                                          <p:spTgt spid="339971">
                                            <p:txEl>
                                              <p:pRg st="10" end="10"/>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755576" y="620688"/>
            <a:ext cx="7560840"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dirty="0">
                <a:solidFill>
                  <a:srgbClr val="222268"/>
                </a:solidFill>
                <a:effectLst>
                  <a:outerShdw blurRad="38100" dist="38100" dir="2700000" algn="tl">
                    <a:srgbClr val="C0C0C0"/>
                  </a:outerShdw>
                </a:effectLst>
              </a:rPr>
              <a:t>Hygiène et salubrité des aliments</a:t>
            </a: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83568" y="1484784"/>
            <a:ext cx="8003232" cy="514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Installations Lavage des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Les installations de lavage des mains doivent être en nombre suffisant et placées dans des endroits appropriés. Elles doivent être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3655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a:t>
            </a:r>
            <a:r>
              <a:rPr kumimoji="0" lang="fr-CA" altLang="fr-FR" sz="2400" b="0" i="0" u="none" strike="noStrike" kern="1200" cap="none" spc="0" normalizeH="0" baseline="0" noProof="0" dirty="0" err="1">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pprovisionnées</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en eau courante potable, chaude et froide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3655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Pourvues  d’un évier, d’un robinet mélangeur (froid-chaud), d’un distributeur de savon liquide et des serviettes individuelles à usage unique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3655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Munies d’un système de récupération et d’évacuation des eaux usées</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F55518D0-E1A0-4DFC-B3A0-99C62D6A2F9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21303813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6" end="6"/>
                                            </p:txEl>
                                          </p:spTgt>
                                        </p:tgtEl>
                                        <p:attrNameLst>
                                          <p:attrName>style.visibility</p:attrName>
                                        </p:attrNameLst>
                                      </p:cBhvr>
                                      <p:to>
                                        <p:strVal val="visible"/>
                                      </p:to>
                                    </p:set>
                                    <p:anim calcmode="lin" valueType="num">
                                      <p:cBhvr additive="repl">
                                        <p:cTn id="30"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8" end="8"/>
                                            </p:txEl>
                                          </p:spTgt>
                                        </p:tgtEl>
                                        <p:attrNameLst>
                                          <p:attrName>style.visibility</p:attrName>
                                        </p:attrNameLst>
                                      </p:cBhvr>
                                      <p:to>
                                        <p:strVal val="visible"/>
                                      </p:to>
                                    </p:set>
                                    <p:anim calcmode="lin" valueType="num">
                                      <p:cBhvr additive="repl">
                                        <p:cTn id="36"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827584" y="620242"/>
            <a:ext cx="7488832"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539552" y="1772817"/>
            <a:ext cx="7694811" cy="44649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a:t>
            </a:r>
            <a:r>
              <a:rPr kumimoji="0" lang="fr-CA" altLang="fr-FR" sz="2400" b="0" i="0" u="none" strike="noStrike" kern="1200" cap="none" spc="0" normalizeH="0" baseline="0" noProof="0" dirty="0" err="1">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uand</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 se laver les mains</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manipulateur d’aliments doit se laver les mains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Avant de commencer à travailler et en revenant de la pause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être allé aux toilettes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touché un objet ou du matériel sale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manipulé de la viande crue</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terminé avec un aliment et avant d’en toucher un autre</a:t>
            </a: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147A3E6D-9C81-43F3-8F71-6FA7A232EDB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7"/>
            <a:ext cx="3390900" cy="461665"/>
          </a:xfrm>
          <a:prstGeom prst="rect">
            <a:avLst/>
          </a:prstGeom>
          <a:noFill/>
          <a:ln>
            <a:noFill/>
          </a:ln>
        </p:spPr>
      </p:pic>
    </p:spTree>
    <p:extLst>
      <p:ext uri="{BB962C8B-B14F-4D97-AF65-F5344CB8AC3E}">
        <p14:creationId xmlns:p14="http://schemas.microsoft.com/office/powerpoint/2010/main" val="30343617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339971">
                                            <p:txEl>
                                              <p:pRg st="8" end="8"/>
                                            </p:txEl>
                                          </p:spTgt>
                                        </p:tgtEl>
                                        <p:attrNameLst>
                                          <p:attrName>style.visibility</p:attrName>
                                        </p:attrNameLst>
                                      </p:cBhvr>
                                      <p:to>
                                        <p:strVal val="visible"/>
                                      </p:to>
                                    </p:set>
                                    <p:anim calcmode="lin" valueType="num">
                                      <p:cBhvr additive="repl">
                                        <p:cTn id="48"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49"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9969" name="Text Box 1">
            <a:extLst>
              <a:ext uri="{FF2B5EF4-FFF2-40B4-BE49-F238E27FC236}">
                <a16:creationId xmlns:a16="http://schemas.microsoft.com/office/drawing/2014/main" id="{03E744F8-380C-4350-92AD-8ADE1B96D53B}"/>
              </a:ext>
            </a:extLst>
          </p:cNvPr>
          <p:cNvSpPr txBox="1">
            <a:spLocks noChangeArrowheads="1"/>
          </p:cNvSpPr>
          <p:nvPr/>
        </p:nvSpPr>
        <p:spPr bwMode="auto">
          <a:xfrm>
            <a:off x="611560" y="620688"/>
            <a:ext cx="7920880"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lvl="0" algn="ctr" defTabSz="449263" fontAlgn="base">
              <a:spcBef>
                <a:spcPct val="0"/>
              </a:spcBef>
              <a:spcAft>
                <a:spcPct val="0"/>
              </a:spcAft>
              <a:buSzPct val="100000"/>
              <a:defRPr/>
            </a:pPr>
            <a:r>
              <a:rPr lang="fr-CA" altLang="fr-FR" sz="4000" b="1" i="1">
                <a:solidFill>
                  <a:srgbClr val="222268"/>
                </a:solidFill>
                <a:effectLst>
                  <a:outerShdw blurRad="38100" dist="38100" dir="2700000" algn="tl">
                    <a:srgbClr val="C0C0C0"/>
                  </a:outerShdw>
                </a:effectLst>
              </a:rPr>
              <a:t>Hygiène et salubrité des aliments</a:t>
            </a:r>
            <a:endParaRPr lang="fr-CA" altLang="fr-FR" sz="4000" b="1" i="1" dirty="0">
              <a:solidFill>
                <a:srgbClr val="222268"/>
              </a:solidFill>
              <a:effectLst>
                <a:outerShdw blurRad="38100" dist="38100" dir="2700000" algn="tl">
                  <a:srgbClr val="C0C0C0"/>
                </a:outerShdw>
              </a:effectLst>
            </a:endParaRPr>
          </a:p>
        </p:txBody>
      </p:sp>
      <p:sp>
        <p:nvSpPr>
          <p:cNvPr id="339971" name="Text Box 3">
            <a:extLst>
              <a:ext uri="{FF2B5EF4-FFF2-40B4-BE49-F238E27FC236}">
                <a16:creationId xmlns:a16="http://schemas.microsoft.com/office/drawing/2014/main" id="{FC53BD62-CF58-4434-89E3-FA459075D0F3}"/>
              </a:ext>
            </a:extLst>
          </p:cNvPr>
          <p:cNvSpPr txBox="1">
            <a:spLocks noChangeArrowheads="1"/>
          </p:cNvSpPr>
          <p:nvPr/>
        </p:nvSpPr>
        <p:spPr bwMode="auto">
          <a:xfrm>
            <a:off x="693912" y="1361308"/>
            <a:ext cx="7992888" cy="557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276225" indent="-27622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1pPr>
            <a:lvl2pPr marL="847725" indent="-282575">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2pPr>
            <a:lvl3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3pPr>
            <a:lvl4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4pPr>
            <a:lvl5pP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Main-d’œuvre – </a:t>
            </a: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Quand se laver les mains (suite)</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Le manipulateur d’aliments doit se laver les mains :</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1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En arrivant dans une autre section de production</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mangé</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toussé, fumé ou s’être mouché</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balayé, passé la vadrouille ou manipulé des déchets ou des produits chimiques</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r>
              <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rPr>
              <a:t>Après avoir touché un téléphone, une poignée de porte, une boîte, un torchon, etc.</a:t>
            </a:r>
          </a:p>
          <a:p>
            <a:pPr marL="342900" marR="0" lvl="0" indent="-342900" algn="l" defTabSz="449263"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tabLst>
                <a:tab pos="276225" algn="l"/>
                <a:tab pos="723900" algn="l"/>
                <a:tab pos="1173163" algn="l"/>
                <a:tab pos="1622425" algn="l"/>
                <a:tab pos="2071688" algn="l"/>
                <a:tab pos="2520950" algn="l"/>
                <a:tab pos="2970213" algn="l"/>
                <a:tab pos="3419475" algn="l"/>
                <a:tab pos="3868738" algn="l"/>
                <a:tab pos="4318000" algn="l"/>
                <a:tab pos="4767263" algn="l"/>
                <a:tab pos="5216525" algn="l"/>
                <a:tab pos="5665788" algn="l"/>
                <a:tab pos="6115050" algn="l"/>
                <a:tab pos="6564313" algn="l"/>
                <a:tab pos="7013575" algn="l"/>
                <a:tab pos="7462838" algn="l"/>
                <a:tab pos="7912100" algn="l"/>
                <a:tab pos="8361363" algn="l"/>
                <a:tab pos="8810625" algn="l"/>
                <a:tab pos="9259888" algn="l"/>
              </a:tabLst>
              <a:defRPr/>
            </a:pPr>
            <a:endParaRPr kumimoji="0" lang="fr-CA" altLang="fr-FR" sz="2400" b="0" i="0" u="none" strike="noStrike" kern="1200" cap="none" spc="0" normalizeH="0" baseline="0" noProof="0" dirty="0">
              <a:ln>
                <a:noFill/>
              </a:ln>
              <a:solidFill>
                <a:srgbClr val="2D2DB9">
                  <a:lumMod val="50000"/>
                </a:srgbClr>
              </a:solidFill>
              <a:effectLst>
                <a:outerShdw blurRad="38100" dist="38100" dir="2700000" algn="tl">
                  <a:srgbClr val="C0C0C0"/>
                </a:outerShdw>
              </a:effectLst>
              <a:uLnTx/>
              <a:uFillTx/>
              <a:latin typeface="Arial Black" panose="020B0A04020102020204" pitchFamily="34" charset="0"/>
              <a:ea typeface="Microsoft YaHei" panose="020B0503020204020204" pitchFamily="34" charset="-122"/>
              <a:cs typeface="+mn-cs"/>
            </a:endParaRPr>
          </a:p>
        </p:txBody>
      </p:sp>
      <p:sp>
        <p:nvSpPr>
          <p:cNvPr id="339972" name="Text Box 4">
            <a:extLst>
              <a:ext uri="{FF2B5EF4-FFF2-40B4-BE49-F238E27FC236}">
                <a16:creationId xmlns:a16="http://schemas.microsoft.com/office/drawing/2014/main" id="{BB0C958F-515B-4593-9F8B-9CAD59EB678F}"/>
              </a:ext>
            </a:extLst>
          </p:cNvPr>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Times New Roman" panose="02020603050405020304" pitchFamily="18"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A765B78-D611-4C5A-8DF8-4D5F34C24E0C}" type="slidenum">
              <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fr-CA" altLang="fr-FR" sz="1400" b="0" i="0" u="none" strike="noStrike" kern="1200" cap="none" spc="0" normalizeH="0" baseline="0" noProof="0">
              <a:ln>
                <a:noFill/>
              </a:ln>
              <a:solidFill>
                <a:srgbClr val="000000"/>
              </a:solidFill>
              <a:effectLst/>
              <a:uLnTx/>
              <a:uFillTx/>
              <a:latin typeface="Arial" panose="020B0604020202020204" pitchFamily="34" charset="0"/>
              <a:ea typeface="Microsoft YaHei" panose="020B0503020204020204" pitchFamily="34" charset="-122"/>
              <a:cs typeface="+mn-cs"/>
            </a:endParaRPr>
          </a:p>
        </p:txBody>
      </p:sp>
      <p:pic>
        <p:nvPicPr>
          <p:cNvPr id="5" name="Picture 3" descr="signatureFR">
            <a:extLst>
              <a:ext uri="{FF2B5EF4-FFF2-40B4-BE49-F238E27FC236}">
                <a16:creationId xmlns:a16="http://schemas.microsoft.com/office/drawing/2014/main" id="{58E5577B-6342-4FEC-B125-FC14446E498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0"/>
            <a:ext cx="3456384" cy="401495"/>
          </a:xfrm>
          <a:prstGeom prst="rect">
            <a:avLst/>
          </a:prstGeom>
          <a:noFill/>
          <a:ln>
            <a:noFill/>
          </a:ln>
        </p:spPr>
      </p:pic>
    </p:spTree>
    <p:extLst>
      <p:ext uri="{BB962C8B-B14F-4D97-AF65-F5344CB8AC3E}">
        <p14:creationId xmlns:p14="http://schemas.microsoft.com/office/powerpoint/2010/main" val="82163980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afterEffect">
                                  <p:stCondLst>
                                    <p:cond delay="0"/>
                                  </p:stCondLst>
                                  <p:childTnLst>
                                    <p:set>
                                      <p:cBhvr additive="repl">
                                        <p:cTn id="6" dur="1" fill="hold">
                                          <p:stCondLst>
                                            <p:cond delay="0"/>
                                          </p:stCondLst>
                                        </p:cTn>
                                        <p:tgtEl>
                                          <p:spTgt spid="339969"/>
                                        </p:tgtEl>
                                        <p:attrNameLst>
                                          <p:attrName>style.visibility</p:attrName>
                                        </p:attrNameLst>
                                      </p:cBhvr>
                                      <p:to>
                                        <p:strVal val="visible"/>
                                      </p:to>
                                    </p:set>
                                    <p:animEffect transition="in" filter="dissolve">
                                      <p:cBhvr additive="repl">
                                        <p:cTn id="7" dur="500"/>
                                        <p:tgtEl>
                                          <p:spTgt spid="339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additive="repl">
                                        <p:cTn id="11" dur="1" fill="hold">
                                          <p:stCondLst>
                                            <p:cond delay="0"/>
                                          </p:stCondLst>
                                        </p:cTn>
                                        <p:tgtEl>
                                          <p:spTgt spid="339971">
                                            <p:txEl>
                                              <p:pRg st="0" end="0"/>
                                            </p:txEl>
                                          </p:spTgt>
                                        </p:tgtEl>
                                        <p:attrNameLst>
                                          <p:attrName>style.visibility</p:attrName>
                                        </p:attrNameLst>
                                      </p:cBhvr>
                                      <p:to>
                                        <p:strVal val="visible"/>
                                      </p:to>
                                    </p:set>
                                    <p:anim calcmode="lin" valueType="num">
                                      <p:cBhvr additive="repl">
                                        <p:cTn id="12" dur="500" fill="hold"/>
                                        <p:tgtEl>
                                          <p:spTgt spid="339971">
                                            <p:txEl>
                                              <p:pRg st="0" end="0"/>
                                            </p:txEl>
                                          </p:spTgt>
                                        </p:tgtEl>
                                        <p:attrNameLst>
                                          <p:attrName>ppt_x</p:attrName>
                                        </p:attrNameLst>
                                      </p:cBhvr>
                                      <p:tavLst>
                                        <p:tav tm="100000">
                                          <p:val>
                                            <p:strVal val="0-#ppt_w/2"/>
                                          </p:val>
                                        </p:tav>
                                        <p:tav>
                                          <p:val>
                                            <p:strVal val="#ppt_x"/>
                                          </p:val>
                                        </p:tav>
                                      </p:tavLst>
                                    </p:anim>
                                    <p:anim calcmode="lin" valueType="num">
                                      <p:cBhvr additive="repl">
                                        <p:cTn id="13" dur="500" fill="hold"/>
                                        <p:tgtEl>
                                          <p:spTgt spid="339971">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339971">
                                            <p:txEl>
                                              <p:pRg st="2" end="2"/>
                                            </p:txEl>
                                          </p:spTgt>
                                        </p:tgtEl>
                                        <p:attrNameLst>
                                          <p:attrName>style.visibility</p:attrName>
                                        </p:attrNameLst>
                                      </p:cBhvr>
                                      <p:to>
                                        <p:strVal val="visible"/>
                                      </p:to>
                                    </p:set>
                                    <p:anim calcmode="lin" valueType="num">
                                      <p:cBhvr additive="repl">
                                        <p:cTn id="18" dur="500" fill="hold"/>
                                        <p:tgtEl>
                                          <p:spTgt spid="339971">
                                            <p:txEl>
                                              <p:pRg st="2" end="2"/>
                                            </p:txEl>
                                          </p:spTgt>
                                        </p:tgtEl>
                                        <p:attrNameLst>
                                          <p:attrName>ppt_x</p:attrName>
                                        </p:attrNameLst>
                                      </p:cBhvr>
                                      <p:tavLst>
                                        <p:tav tm="100000">
                                          <p:val>
                                            <p:strVal val="0-#ppt_w/2"/>
                                          </p:val>
                                        </p:tav>
                                        <p:tav>
                                          <p:val>
                                            <p:strVal val="#ppt_x"/>
                                          </p:val>
                                        </p:tav>
                                      </p:tavLst>
                                    </p:anim>
                                    <p:anim calcmode="lin" valueType="num">
                                      <p:cBhvr additive="repl">
                                        <p:cTn id="19" dur="500" fill="hold"/>
                                        <p:tgtEl>
                                          <p:spTgt spid="3399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additive="repl">
                                        <p:cTn id="23" dur="1" fill="hold">
                                          <p:stCondLst>
                                            <p:cond delay="0"/>
                                          </p:stCondLst>
                                        </p:cTn>
                                        <p:tgtEl>
                                          <p:spTgt spid="339971">
                                            <p:txEl>
                                              <p:pRg st="4" end="4"/>
                                            </p:txEl>
                                          </p:spTgt>
                                        </p:tgtEl>
                                        <p:attrNameLst>
                                          <p:attrName>style.visibility</p:attrName>
                                        </p:attrNameLst>
                                      </p:cBhvr>
                                      <p:to>
                                        <p:strVal val="visible"/>
                                      </p:to>
                                    </p:set>
                                    <p:anim calcmode="lin" valueType="num">
                                      <p:cBhvr additive="repl">
                                        <p:cTn id="24" dur="500" fill="hold"/>
                                        <p:tgtEl>
                                          <p:spTgt spid="339971">
                                            <p:txEl>
                                              <p:pRg st="4" end="4"/>
                                            </p:txEl>
                                          </p:spTgt>
                                        </p:tgtEl>
                                        <p:attrNameLst>
                                          <p:attrName>ppt_x</p:attrName>
                                        </p:attrNameLst>
                                      </p:cBhvr>
                                      <p:tavLst>
                                        <p:tav tm="100000">
                                          <p:val>
                                            <p:strVal val="0-#ppt_w/2"/>
                                          </p:val>
                                        </p:tav>
                                        <p:tav>
                                          <p:val>
                                            <p:strVal val="#ppt_x"/>
                                          </p:val>
                                        </p:tav>
                                      </p:tavLst>
                                    </p:anim>
                                    <p:anim calcmode="lin" valueType="num">
                                      <p:cBhvr additive="repl">
                                        <p:cTn id="25" dur="500" fill="hold"/>
                                        <p:tgtEl>
                                          <p:spTgt spid="339971">
                                            <p:txEl>
                                              <p:pRg st="4" end="4"/>
                                            </p:txEl>
                                          </p:spTgt>
                                        </p:tgtEl>
                                        <p:attrNameLst>
                                          <p:attrName>ppt_y</p:attrName>
                                        </p:attrNameLst>
                                      </p:cBhvr>
                                      <p:tavLst>
                                        <p:tav tm="100000">
                                          <p:val>
                                            <p:strVal val="#ppt_y"/>
                                          </p:val>
                                        </p:tav>
                                        <p:tav>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additive="repl">
                                        <p:cTn id="29" dur="1" fill="hold">
                                          <p:stCondLst>
                                            <p:cond delay="0"/>
                                          </p:stCondLst>
                                        </p:cTn>
                                        <p:tgtEl>
                                          <p:spTgt spid="339971">
                                            <p:txEl>
                                              <p:pRg st="5" end="5"/>
                                            </p:txEl>
                                          </p:spTgt>
                                        </p:tgtEl>
                                        <p:attrNameLst>
                                          <p:attrName>style.visibility</p:attrName>
                                        </p:attrNameLst>
                                      </p:cBhvr>
                                      <p:to>
                                        <p:strVal val="visible"/>
                                      </p:to>
                                    </p:set>
                                    <p:anim calcmode="lin" valueType="num">
                                      <p:cBhvr additive="repl">
                                        <p:cTn id="30" dur="500" fill="hold"/>
                                        <p:tgtEl>
                                          <p:spTgt spid="339971">
                                            <p:txEl>
                                              <p:pRg st="5" end="5"/>
                                            </p:txEl>
                                          </p:spTgt>
                                        </p:tgtEl>
                                        <p:attrNameLst>
                                          <p:attrName>ppt_x</p:attrName>
                                        </p:attrNameLst>
                                      </p:cBhvr>
                                      <p:tavLst>
                                        <p:tav tm="100000">
                                          <p:val>
                                            <p:strVal val="0-#ppt_w/2"/>
                                          </p:val>
                                        </p:tav>
                                        <p:tav>
                                          <p:val>
                                            <p:strVal val="#ppt_x"/>
                                          </p:val>
                                        </p:tav>
                                      </p:tavLst>
                                    </p:anim>
                                    <p:anim calcmode="lin" valueType="num">
                                      <p:cBhvr additive="repl">
                                        <p:cTn id="31" dur="500" fill="hold"/>
                                        <p:tgtEl>
                                          <p:spTgt spid="339971">
                                            <p:txEl>
                                              <p:pRg st="5" end="5"/>
                                            </p:txEl>
                                          </p:spTgt>
                                        </p:tgtEl>
                                        <p:attrNameLst>
                                          <p:attrName>ppt_y</p:attrName>
                                        </p:attrNameLst>
                                      </p:cBhvr>
                                      <p:tavLst>
                                        <p:tav tm="100000">
                                          <p:val>
                                            <p:strVal val="#ppt_y"/>
                                          </p:val>
                                        </p:tav>
                                        <p:tav>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additive="repl">
                                        <p:cTn id="35" dur="1" fill="hold">
                                          <p:stCondLst>
                                            <p:cond delay="0"/>
                                          </p:stCondLst>
                                        </p:cTn>
                                        <p:tgtEl>
                                          <p:spTgt spid="339971">
                                            <p:txEl>
                                              <p:pRg st="6" end="6"/>
                                            </p:txEl>
                                          </p:spTgt>
                                        </p:tgtEl>
                                        <p:attrNameLst>
                                          <p:attrName>style.visibility</p:attrName>
                                        </p:attrNameLst>
                                      </p:cBhvr>
                                      <p:to>
                                        <p:strVal val="visible"/>
                                      </p:to>
                                    </p:set>
                                    <p:anim calcmode="lin" valueType="num">
                                      <p:cBhvr additive="repl">
                                        <p:cTn id="36" dur="500" fill="hold"/>
                                        <p:tgtEl>
                                          <p:spTgt spid="339971">
                                            <p:txEl>
                                              <p:pRg st="6" end="6"/>
                                            </p:txEl>
                                          </p:spTgt>
                                        </p:tgtEl>
                                        <p:attrNameLst>
                                          <p:attrName>ppt_x</p:attrName>
                                        </p:attrNameLst>
                                      </p:cBhvr>
                                      <p:tavLst>
                                        <p:tav tm="100000">
                                          <p:val>
                                            <p:strVal val="0-#ppt_w/2"/>
                                          </p:val>
                                        </p:tav>
                                        <p:tav>
                                          <p:val>
                                            <p:strVal val="#ppt_x"/>
                                          </p:val>
                                        </p:tav>
                                      </p:tavLst>
                                    </p:anim>
                                    <p:anim calcmode="lin" valueType="num">
                                      <p:cBhvr additive="repl">
                                        <p:cTn id="37" dur="500" fill="hold"/>
                                        <p:tgtEl>
                                          <p:spTgt spid="339971">
                                            <p:txEl>
                                              <p:pRg st="6" end="6"/>
                                            </p:txEl>
                                          </p:spTgt>
                                        </p:tgtEl>
                                        <p:attrNameLst>
                                          <p:attrName>ppt_y</p:attrName>
                                        </p:attrNameLst>
                                      </p:cBhvr>
                                      <p:tavLst>
                                        <p:tav tm="100000">
                                          <p:val>
                                            <p:strVal val="#ppt_y"/>
                                          </p:val>
                                        </p:tav>
                                        <p:tav>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additive="repl">
                                        <p:cTn id="41" dur="1" fill="hold">
                                          <p:stCondLst>
                                            <p:cond delay="0"/>
                                          </p:stCondLst>
                                        </p:cTn>
                                        <p:tgtEl>
                                          <p:spTgt spid="339971">
                                            <p:txEl>
                                              <p:pRg st="7" end="7"/>
                                            </p:txEl>
                                          </p:spTgt>
                                        </p:tgtEl>
                                        <p:attrNameLst>
                                          <p:attrName>style.visibility</p:attrName>
                                        </p:attrNameLst>
                                      </p:cBhvr>
                                      <p:to>
                                        <p:strVal val="visible"/>
                                      </p:to>
                                    </p:set>
                                    <p:anim calcmode="lin" valueType="num">
                                      <p:cBhvr additive="repl">
                                        <p:cTn id="42" dur="500" fill="hold"/>
                                        <p:tgtEl>
                                          <p:spTgt spid="339971">
                                            <p:txEl>
                                              <p:pRg st="7" end="7"/>
                                            </p:txEl>
                                          </p:spTgt>
                                        </p:tgtEl>
                                        <p:attrNameLst>
                                          <p:attrName>ppt_x</p:attrName>
                                        </p:attrNameLst>
                                      </p:cBhvr>
                                      <p:tavLst>
                                        <p:tav tm="100000">
                                          <p:val>
                                            <p:strVal val="0-#ppt_w/2"/>
                                          </p:val>
                                        </p:tav>
                                        <p:tav>
                                          <p:val>
                                            <p:strVal val="#ppt_x"/>
                                          </p:val>
                                        </p:tav>
                                      </p:tavLst>
                                    </p:anim>
                                    <p:anim calcmode="lin" valueType="num">
                                      <p:cBhvr additive="repl">
                                        <p:cTn id="43" dur="500" fill="hold"/>
                                        <p:tgtEl>
                                          <p:spTgt spid="339971">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339971">
                                            <p:txEl>
                                              <p:pRg st="8" end="8"/>
                                            </p:txEl>
                                          </p:spTgt>
                                        </p:tgtEl>
                                        <p:attrNameLst>
                                          <p:attrName>style.visibility</p:attrName>
                                        </p:attrNameLst>
                                      </p:cBhvr>
                                      <p:to>
                                        <p:strVal val="visible"/>
                                      </p:to>
                                    </p:set>
                                    <p:anim calcmode="lin" valueType="num">
                                      <p:cBhvr additive="repl">
                                        <p:cTn id="48" dur="500" fill="hold"/>
                                        <p:tgtEl>
                                          <p:spTgt spid="339971">
                                            <p:txEl>
                                              <p:pRg st="8" end="8"/>
                                            </p:txEl>
                                          </p:spTgt>
                                        </p:tgtEl>
                                        <p:attrNameLst>
                                          <p:attrName>ppt_x</p:attrName>
                                        </p:attrNameLst>
                                      </p:cBhvr>
                                      <p:tavLst>
                                        <p:tav tm="100000">
                                          <p:val>
                                            <p:strVal val="0-#ppt_w/2"/>
                                          </p:val>
                                        </p:tav>
                                        <p:tav>
                                          <p:val>
                                            <p:strVal val="#ppt_x"/>
                                          </p:val>
                                        </p:tav>
                                      </p:tavLst>
                                    </p:anim>
                                    <p:anim calcmode="lin" valueType="num">
                                      <p:cBhvr additive="repl">
                                        <p:cTn id="49" dur="500" fill="hold"/>
                                        <p:tgtEl>
                                          <p:spTgt spid="339971">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9173</TotalTime>
  <Words>5438</Words>
  <Application>Microsoft Office PowerPoint</Application>
  <PresentationFormat>Affichage à l'écran (4:3)</PresentationFormat>
  <Paragraphs>643</Paragraphs>
  <Slides>31</Slides>
  <Notes>31</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31</vt:i4>
      </vt:variant>
    </vt:vector>
  </HeadingPairs>
  <TitlesOfParts>
    <vt:vector size="38" baseType="lpstr">
      <vt:lpstr>Arial</vt:lpstr>
      <vt:lpstr>Arial Black</vt:lpstr>
      <vt:lpstr>Calibri</vt:lpstr>
      <vt:lpstr>Times New Roman</vt:lpstr>
      <vt:lpstr>1_Modèle par défaut</vt:lpstr>
      <vt:lpstr>Modèle par défaut</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Bouzie</dc:creator>
  <cp:lastModifiedBy>Rosie Duret</cp:lastModifiedBy>
  <cp:revision>159</cp:revision>
  <cp:lastPrinted>2019-11-02T20:56:10Z</cp:lastPrinted>
  <dcterms:created xsi:type="dcterms:W3CDTF">2018-07-29T12:32:27Z</dcterms:created>
  <dcterms:modified xsi:type="dcterms:W3CDTF">2019-11-02T21:05:49Z</dcterms:modified>
</cp:coreProperties>
</file>